
<file path=[Content_Types].xml><?xml version="1.0" encoding="utf-8"?>
<Types xmlns="http://schemas.openxmlformats.org/package/2006/content-types">
  <Default Extension="avi" ContentType="video/x-msvideo"/>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wmf" ContentType="image/x-wm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4.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73" r:id="rId3"/>
    <p:sldMasterId id="2147483694" r:id="rId4"/>
    <p:sldMasterId id="2147483706" r:id="rId5"/>
  </p:sldMasterIdLst>
  <p:notesMasterIdLst>
    <p:notesMasterId r:id="rId83"/>
  </p:notesMasterIdLst>
  <p:sldIdLst>
    <p:sldId id="256" r:id="rId6"/>
    <p:sldId id="261" r:id="rId7"/>
    <p:sldId id="263" r:id="rId8"/>
    <p:sldId id="2147471528" r:id="rId9"/>
    <p:sldId id="275" r:id="rId10"/>
    <p:sldId id="2147471499" r:id="rId11"/>
    <p:sldId id="2147471515" r:id="rId12"/>
    <p:sldId id="2147471500" r:id="rId13"/>
    <p:sldId id="2147471501" r:id="rId14"/>
    <p:sldId id="2147471497" r:id="rId15"/>
    <p:sldId id="2147471511" r:id="rId16"/>
    <p:sldId id="2147471513" r:id="rId17"/>
    <p:sldId id="2147471514" r:id="rId18"/>
    <p:sldId id="2147471516" r:id="rId19"/>
    <p:sldId id="2147471517" r:id="rId20"/>
    <p:sldId id="2147471508" r:id="rId21"/>
    <p:sldId id="2147471509" r:id="rId22"/>
    <p:sldId id="2147471510" r:id="rId23"/>
    <p:sldId id="2147471520" r:id="rId24"/>
    <p:sldId id="2147471526" r:id="rId25"/>
    <p:sldId id="2147471525" r:id="rId26"/>
    <p:sldId id="2147471518" r:id="rId27"/>
    <p:sldId id="2147471519" r:id="rId28"/>
    <p:sldId id="2147471512" r:id="rId29"/>
    <p:sldId id="2147471524" r:id="rId30"/>
    <p:sldId id="2147471521" r:id="rId31"/>
    <p:sldId id="2147471522" r:id="rId32"/>
    <p:sldId id="2147471523" r:id="rId33"/>
    <p:sldId id="2147471527" r:id="rId34"/>
    <p:sldId id="268" r:id="rId35"/>
    <p:sldId id="2145707422" r:id="rId36"/>
    <p:sldId id="2145707431" r:id="rId37"/>
    <p:sldId id="1013" r:id="rId38"/>
    <p:sldId id="473" r:id="rId39"/>
    <p:sldId id="460" r:id="rId40"/>
    <p:sldId id="450" r:id="rId41"/>
    <p:sldId id="410" r:id="rId42"/>
    <p:sldId id="945" r:id="rId43"/>
    <p:sldId id="2096905175" r:id="rId44"/>
    <p:sldId id="2096905177" r:id="rId45"/>
    <p:sldId id="2859" r:id="rId46"/>
    <p:sldId id="2145707430" r:id="rId47"/>
    <p:sldId id="2145707423" r:id="rId48"/>
    <p:sldId id="2145707424" r:id="rId49"/>
    <p:sldId id="2145707426" r:id="rId50"/>
    <p:sldId id="2145707425" r:id="rId51"/>
    <p:sldId id="2145707428" r:id="rId52"/>
    <p:sldId id="2145707429" r:id="rId53"/>
    <p:sldId id="675" r:id="rId54"/>
    <p:sldId id="673" r:id="rId55"/>
    <p:sldId id="965" r:id="rId56"/>
    <p:sldId id="966" r:id="rId57"/>
    <p:sldId id="1863" r:id="rId58"/>
    <p:sldId id="2145707432" r:id="rId59"/>
    <p:sldId id="2145707434" r:id="rId60"/>
    <p:sldId id="2145707433" r:id="rId61"/>
    <p:sldId id="2145707435" r:id="rId62"/>
    <p:sldId id="2145707436" r:id="rId63"/>
    <p:sldId id="2145707437" r:id="rId64"/>
    <p:sldId id="2145707438" r:id="rId65"/>
    <p:sldId id="2145707439" r:id="rId66"/>
    <p:sldId id="2876" r:id="rId67"/>
    <p:sldId id="2145707440" r:id="rId68"/>
    <p:sldId id="257" r:id="rId69"/>
    <p:sldId id="2147471529" r:id="rId70"/>
    <p:sldId id="2147471530" r:id="rId71"/>
    <p:sldId id="267" r:id="rId72"/>
    <p:sldId id="262" r:id="rId73"/>
    <p:sldId id="264" r:id="rId74"/>
    <p:sldId id="2147471531" r:id="rId75"/>
    <p:sldId id="265" r:id="rId76"/>
    <p:sldId id="266" r:id="rId77"/>
    <p:sldId id="2147471532" r:id="rId78"/>
    <p:sldId id="2147471533" r:id="rId79"/>
    <p:sldId id="270" r:id="rId80"/>
    <p:sldId id="271" r:id="rId81"/>
    <p:sldId id="258" r:id="rId82"/>
  </p:sldIdLst>
  <p:sldSz cx="12192000" cy="6858000"/>
  <p:notesSz cx="6858000" cy="9144000"/>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7454D"/>
    <a:srgbClr val="B3454D"/>
    <a:srgbClr val="00385B"/>
    <a:srgbClr val="5B9232"/>
    <a:srgbClr val="33A9E2"/>
    <a:srgbClr val="0C682F"/>
    <a:srgbClr val="095F9F"/>
    <a:srgbClr val="DBDBC4"/>
    <a:srgbClr val="DBDBC5"/>
    <a:srgbClr val="58913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39"/>
    <p:restoredTop sz="94663"/>
  </p:normalViewPr>
  <p:slideViewPr>
    <p:cSldViewPr snapToGrid="0">
      <p:cViewPr varScale="1">
        <p:scale>
          <a:sx n="59" d="100"/>
          <a:sy n="59" d="100"/>
        </p:scale>
        <p:origin x="1268"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presProps" Target="presProps.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5" Type="http://schemas.openxmlformats.org/officeDocument/2006/relationships/slideMaster" Target="slideMasters/slideMaster5.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tableStyles" Target="tableStyles.xml"/><Relationship Id="rId61" Type="http://schemas.openxmlformats.org/officeDocument/2006/relationships/slide" Target="slides/slide56.xml"/><Relationship Id="rId82" Type="http://schemas.openxmlformats.org/officeDocument/2006/relationships/slide" Target="slides/slide7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https://d.docs.live.net/4b01e3f60a2d0b0e/Documents/1-MRB%20Work%204-17-20/2025%20Projects/Collections%20and%20Capacity%202025/MRB_Global_Plasma_Data_2000_2023-V3.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Johan%20Prevot\Desktop\MRB%20new%20data.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Johan%20Prevot\Desktop\MRB%20new%20data.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Johan%20Prevot\Desktop\MRB%20new%20data.xlsx" TargetMode="External"/><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US" sz="1800" dirty="0"/>
              <a:t>Origin of Plasma for Fractionation</a:t>
            </a:r>
            <a:r>
              <a:rPr lang="en-US" sz="1800" baseline="0" dirty="0"/>
              <a:t> - 2023</a:t>
            </a:r>
            <a:endParaRPr lang="en-US" sz="1800" dirty="0"/>
          </a:p>
        </c:rich>
      </c:tx>
      <c:layout>
        <c:manualLayout>
          <c:xMode val="edge"/>
          <c:yMode val="edge"/>
          <c:x val="8.9974489573049807E-2"/>
          <c:y val="3.7942352444236695E-2"/>
        </c:manualLayout>
      </c:layout>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manualLayout>
          <c:layoutTarget val="inner"/>
          <c:xMode val="edge"/>
          <c:yMode val="edge"/>
          <c:x val="5.735509041599219E-2"/>
          <c:y val="0.15718360651367463"/>
          <c:w val="0.55034611933238553"/>
          <c:h val="0.81071132603350959"/>
        </c:manualLayout>
      </c:layout>
      <c:pieChart>
        <c:varyColors val="1"/>
        <c:ser>
          <c:idx val="0"/>
          <c:order val="0"/>
          <c:tx>
            <c:strRef>
              <c:f>Sheet1!$B$1</c:f>
              <c:strCache>
                <c:ptCount val="1"/>
                <c:pt idx="0">
                  <c:v>Sales</c:v>
                </c:pt>
              </c:strCache>
            </c:strRef>
          </c:tx>
          <c:dPt>
            <c:idx val="0"/>
            <c:bubble3D val="0"/>
            <c:spPr>
              <a:solidFill>
                <a:schemeClr val="accent1"/>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9E6F-4497-8893-C83033A0F554}"/>
              </c:ext>
            </c:extLst>
          </c:dPt>
          <c:dPt>
            <c:idx val="1"/>
            <c:bubble3D val="0"/>
            <c:spPr>
              <a:solidFill>
                <a:schemeClr val="accent2"/>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9E6F-4497-8893-C83033A0F554}"/>
              </c:ext>
            </c:extLst>
          </c:dPt>
          <c:dPt>
            <c:idx val="2"/>
            <c:bubble3D val="0"/>
            <c:spPr>
              <a:solidFill>
                <a:schemeClr val="accent3"/>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9E6F-4497-8893-C83033A0F554}"/>
              </c:ext>
            </c:extLst>
          </c:dPt>
          <c:dPt>
            <c:idx val="3"/>
            <c:bubble3D val="0"/>
            <c:spPr>
              <a:solidFill>
                <a:schemeClr val="accent4"/>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9E6F-4497-8893-C83033A0F554}"/>
              </c:ext>
            </c:extLst>
          </c:dPt>
          <c:dPt>
            <c:idx val="4"/>
            <c:bubble3D val="0"/>
            <c:spPr>
              <a:solidFill>
                <a:srgbClr val="92D050"/>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9E6F-4497-8893-C83033A0F554}"/>
              </c:ext>
            </c:extLst>
          </c:dPt>
          <c:dLbls>
            <c:dLbl>
              <c:idx val="4"/>
              <c:layout>
                <c:manualLayout>
                  <c:x val="5.4428658374224958E-3"/>
                  <c:y val="0.14146177566532409"/>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9-9E6F-4497-8893-C83033A0F554}"/>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330" b="1" i="0" u="none" strike="noStrike" kern="1200" baseline="0">
                    <a:solidFill>
                      <a:schemeClr val="lt1"/>
                    </a:solidFill>
                    <a:latin typeface="+mn-lt"/>
                    <a:ea typeface="+mn-ea"/>
                    <a:cs typeface="+mn-cs"/>
                  </a:defRPr>
                </a:pPr>
                <a:endParaRPr lang="en-US"/>
              </a:p>
            </c:txPr>
            <c:dLblPos val="ct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Sheet1!$A$2:$A$6</c:f>
              <c:strCache>
                <c:ptCount val="5"/>
                <c:pt idx="0">
                  <c:v>North America *</c:v>
                </c:pt>
                <c:pt idx="1">
                  <c:v>Europe</c:v>
                </c:pt>
                <c:pt idx="2">
                  <c:v>Asia &amp; Pacific **</c:v>
                </c:pt>
                <c:pt idx="3">
                  <c:v>Latin America</c:v>
                </c:pt>
                <c:pt idx="4">
                  <c:v>Middle East &amp; Africa</c:v>
                </c:pt>
              </c:strCache>
            </c:strRef>
          </c:cat>
          <c:val>
            <c:numRef>
              <c:f>Sheet1!$B$2:$B$6</c:f>
              <c:numCache>
                <c:formatCode>General</c:formatCode>
                <c:ptCount val="5"/>
                <c:pt idx="0">
                  <c:v>67</c:v>
                </c:pt>
                <c:pt idx="1">
                  <c:v>12</c:v>
                </c:pt>
                <c:pt idx="2">
                  <c:v>19</c:v>
                </c:pt>
                <c:pt idx="3">
                  <c:v>0.4</c:v>
                </c:pt>
                <c:pt idx="4">
                  <c:v>1.3</c:v>
                </c:pt>
              </c:numCache>
            </c:numRef>
          </c:val>
          <c:extLst>
            <c:ext xmlns:c16="http://schemas.microsoft.com/office/drawing/2014/chart" uri="{C3380CC4-5D6E-409C-BE32-E72D297353CC}">
              <c16:uniqueId val="{0000000A-9E6F-4497-8893-C83033A0F554}"/>
            </c:ext>
          </c:extLst>
        </c:ser>
        <c:dLbls>
          <c:dLblPos val="ctr"/>
          <c:showLegendKey val="0"/>
          <c:showVal val="0"/>
          <c:showCatName val="0"/>
          <c:showSerName val="0"/>
          <c:showPercent val="1"/>
          <c:showBubbleSize val="0"/>
          <c:showLeaderLines val="1"/>
        </c:dLbls>
        <c:firstSliceAng val="0"/>
      </c:pieChart>
      <c:spPr>
        <a:noFill/>
        <a:ln>
          <a:noFill/>
        </a:ln>
        <a:effectLst/>
      </c:spPr>
    </c:plotArea>
    <c:legend>
      <c:legendPos val="r"/>
      <c:layout>
        <c:manualLayout>
          <c:xMode val="edge"/>
          <c:yMode val="edge"/>
          <c:x val="0.67892525469864873"/>
          <c:y val="0.33699634457263489"/>
          <c:w val="0.30918693626511873"/>
          <c:h val="0.5769374845162567"/>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dk1">
                  <a:lumMod val="75000"/>
                  <a:lumOff val="2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w="9525" cap="flat" cmpd="sng" algn="ctr">
      <a:noFill/>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spc="0" baseline="0">
                <a:solidFill>
                  <a:schemeClr val="tx1"/>
                </a:solidFill>
                <a:latin typeface="+mn-lt"/>
                <a:ea typeface="+mn-ea"/>
                <a:cs typeface="+mn-cs"/>
              </a:defRPr>
            </a:pPr>
            <a:r>
              <a:rPr lang="en-US" sz="1800" b="1">
                <a:solidFill>
                  <a:schemeClr val="tx1"/>
                </a:solidFill>
              </a:rPr>
              <a:t>Global</a:t>
            </a:r>
            <a:r>
              <a:rPr lang="en-US" sz="1800" b="1" baseline="0">
                <a:solidFill>
                  <a:schemeClr val="tx1"/>
                </a:solidFill>
              </a:rPr>
              <a:t> </a:t>
            </a:r>
            <a:r>
              <a:rPr lang="en-US" sz="1800" b="1">
                <a:solidFill>
                  <a:schemeClr val="tx1"/>
                </a:solidFill>
              </a:rPr>
              <a:t>Plasma for Fractionation</a:t>
            </a:r>
          </a:p>
          <a:p>
            <a:pPr>
              <a:defRPr sz="1800" b="1">
                <a:solidFill>
                  <a:schemeClr val="tx1"/>
                </a:solidFill>
              </a:defRPr>
            </a:pPr>
            <a:r>
              <a:rPr lang="en-US" sz="1800" b="1">
                <a:solidFill>
                  <a:schemeClr val="tx1"/>
                </a:solidFill>
              </a:rPr>
              <a:t>(Liters</a:t>
            </a:r>
            <a:r>
              <a:rPr lang="en-US" sz="1800" b="1" baseline="0">
                <a:solidFill>
                  <a:schemeClr val="tx1"/>
                </a:solidFill>
              </a:rPr>
              <a:t> X 000)</a:t>
            </a:r>
            <a:endParaRPr lang="en-US" sz="1800" b="1">
              <a:solidFill>
                <a:schemeClr val="tx1"/>
              </a:solidFill>
            </a:endParaRPr>
          </a:p>
        </c:rich>
      </c:tx>
      <c:overlay val="0"/>
      <c:spPr>
        <a:noFill/>
        <a:ln>
          <a:noFill/>
        </a:ln>
        <a:effectLst/>
      </c:spPr>
      <c:txPr>
        <a:bodyPr rot="0" spcFirstLastPara="1" vertOverflow="ellipsis" vert="horz" wrap="square" anchor="ctr" anchorCtr="1"/>
        <a:lstStyle/>
        <a:p>
          <a:pPr>
            <a:defRPr sz="1800" b="1" i="0" u="none" strike="noStrike" kern="1200" spc="0" baseline="0">
              <a:solidFill>
                <a:schemeClr val="tx1"/>
              </a:solidFill>
              <a:latin typeface="+mn-lt"/>
              <a:ea typeface="+mn-ea"/>
              <a:cs typeface="+mn-cs"/>
            </a:defRPr>
          </a:pPr>
          <a:endParaRPr lang="en-US"/>
        </a:p>
      </c:txPr>
    </c:title>
    <c:autoTitleDeleted val="0"/>
    <c:plotArea>
      <c:layout>
        <c:manualLayout>
          <c:layoutTarget val="inner"/>
          <c:xMode val="edge"/>
          <c:yMode val="edge"/>
          <c:x val="0.10389389868881574"/>
          <c:y val="0.20138909133012722"/>
          <c:w val="0.85566467060346607"/>
          <c:h val="0.66302246585789415"/>
        </c:manualLayout>
      </c:layout>
      <c:scatterChart>
        <c:scatterStyle val="smoothMarker"/>
        <c:varyColors val="0"/>
        <c:ser>
          <c:idx val="1"/>
          <c:order val="0"/>
          <c:tx>
            <c:strRef>
              <c:f>Charts!$Z$106</c:f>
              <c:strCache>
                <c:ptCount val="1"/>
                <c:pt idx="0">
                  <c:v>Recovered</c:v>
                </c:pt>
              </c:strCache>
            </c:strRef>
          </c:tx>
          <c:spPr>
            <a:ln w="28575" cap="rnd">
              <a:solidFill>
                <a:schemeClr val="accent2"/>
              </a:solidFill>
              <a:round/>
            </a:ln>
            <a:effectLst/>
          </c:spPr>
          <c:marker>
            <c:symbol val="none"/>
          </c:marker>
          <c:dLbls>
            <c:delete val="1"/>
          </c:dLbls>
          <c:xVal>
            <c:numRef>
              <c:f>Charts!$AA$105:$AK$105</c:f>
              <c:numCache>
                <c:formatCode>General</c:formatCode>
                <c:ptCount val="11"/>
                <c:pt idx="0">
                  <c:v>2000</c:v>
                </c:pt>
                <c:pt idx="2">
                  <c:v>2005</c:v>
                </c:pt>
                <c:pt idx="3">
                  <c:v>2010</c:v>
                </c:pt>
                <c:pt idx="4">
                  <c:v>2013</c:v>
                </c:pt>
                <c:pt idx="5">
                  <c:v>2017</c:v>
                </c:pt>
                <c:pt idx="6">
                  <c:v>2019</c:v>
                </c:pt>
                <c:pt idx="7">
                  <c:v>2020</c:v>
                </c:pt>
                <c:pt idx="8">
                  <c:v>2021</c:v>
                </c:pt>
                <c:pt idx="9">
                  <c:v>2022</c:v>
                </c:pt>
                <c:pt idx="10">
                  <c:v>2023</c:v>
                </c:pt>
              </c:numCache>
            </c:numRef>
          </c:xVal>
          <c:yVal>
            <c:numRef>
              <c:f>Charts!$AA$106:$AK$106</c:f>
              <c:numCache>
                <c:formatCode>General</c:formatCode>
                <c:ptCount val="11"/>
                <c:pt idx="0" formatCode="_(* #,##0_);_(* \(#,##0\);_(* &quot;-&quot;??_);_(@_)">
                  <c:v>7332.5</c:v>
                </c:pt>
                <c:pt idx="2" formatCode="_(* #,##0_);_(* \(#,##0\);_(* &quot;-&quot;??_);_(@_)">
                  <c:v>7645.9</c:v>
                </c:pt>
                <c:pt idx="3" formatCode="_(* #,##0_);_(* \(#,##0\);_(* &quot;-&quot;??_);_(@_)">
                  <c:v>8577.75</c:v>
                </c:pt>
                <c:pt idx="4" formatCode="_(* #,##0_);_(* \(#,##0\);_(* &quot;-&quot;??_);_(@_)">
                  <c:v>8411.9500000000007</c:v>
                </c:pt>
                <c:pt idx="5" formatCode="_(* #,##0_);_(* \(#,##0\);_(* &quot;-&quot;??_);_(@_)">
                  <c:v>7977.2187833511207</c:v>
                </c:pt>
                <c:pt idx="6" formatCode="_(* #,##0_);_(* \(#,##0\);_(* &quot;-&quot;??_);_(@_)">
                  <c:v>8414.69</c:v>
                </c:pt>
                <c:pt idx="7" formatCode="_(* #,##0_);_(* \(#,##0\);_(* &quot;-&quot;??_);_(@_)">
                  <c:v>8095.32</c:v>
                </c:pt>
                <c:pt idx="8" formatCode="_(* #,##0_);_(* \(#,##0\);_(* &quot;-&quot;??_);_(@_)">
                  <c:v>8314.630000000001</c:v>
                </c:pt>
                <c:pt idx="9" formatCode="_(* #,##0_);_(* \(#,##0\);_(* &quot;-&quot;??_);_(@_)">
                  <c:v>8707.1842187500006</c:v>
                </c:pt>
                <c:pt idx="10" formatCode="_(* #,##0_);_(* \(#,##0\);_(* &quot;-&quot;??_);_(@_)">
                  <c:v>9330.4</c:v>
                </c:pt>
              </c:numCache>
            </c:numRef>
          </c:yVal>
          <c:smooth val="1"/>
          <c:extLst>
            <c:ext xmlns:c16="http://schemas.microsoft.com/office/drawing/2014/chart" uri="{C3380CC4-5D6E-409C-BE32-E72D297353CC}">
              <c16:uniqueId val="{00000000-A63D-42E1-A3B1-B9766E4C5BD3}"/>
            </c:ext>
          </c:extLst>
        </c:ser>
        <c:ser>
          <c:idx val="2"/>
          <c:order val="1"/>
          <c:tx>
            <c:strRef>
              <c:f>Charts!$Z$107</c:f>
              <c:strCache>
                <c:ptCount val="1"/>
                <c:pt idx="0">
                  <c:v>Source</c:v>
                </c:pt>
              </c:strCache>
            </c:strRef>
          </c:tx>
          <c:spPr>
            <a:ln w="28575" cap="rnd">
              <a:solidFill>
                <a:schemeClr val="accent3"/>
              </a:solidFill>
              <a:round/>
            </a:ln>
            <a:effectLst/>
          </c:spPr>
          <c:marker>
            <c:symbol val="none"/>
          </c:marker>
          <c:dLbls>
            <c:delete val="1"/>
          </c:dLbls>
          <c:xVal>
            <c:numRef>
              <c:f>Charts!$AA$105:$AK$105</c:f>
              <c:numCache>
                <c:formatCode>General</c:formatCode>
                <c:ptCount val="11"/>
                <c:pt idx="0">
                  <c:v>2000</c:v>
                </c:pt>
                <c:pt idx="2">
                  <c:v>2005</c:v>
                </c:pt>
                <c:pt idx="3">
                  <c:v>2010</c:v>
                </c:pt>
                <c:pt idx="4">
                  <c:v>2013</c:v>
                </c:pt>
                <c:pt idx="5">
                  <c:v>2017</c:v>
                </c:pt>
                <c:pt idx="6">
                  <c:v>2019</c:v>
                </c:pt>
                <c:pt idx="7">
                  <c:v>2020</c:v>
                </c:pt>
                <c:pt idx="8">
                  <c:v>2021</c:v>
                </c:pt>
                <c:pt idx="9">
                  <c:v>2022</c:v>
                </c:pt>
                <c:pt idx="10">
                  <c:v>2023</c:v>
                </c:pt>
              </c:numCache>
            </c:numRef>
          </c:xVal>
          <c:yVal>
            <c:numRef>
              <c:f>Charts!$AA$107:$AK$107</c:f>
              <c:numCache>
                <c:formatCode>General</c:formatCode>
                <c:ptCount val="11"/>
                <c:pt idx="0" formatCode="_(* #,##0_);_(* \(#,##0\);_(* &quot;-&quot;??_);_(@_)">
                  <c:v>14091</c:v>
                </c:pt>
                <c:pt idx="2" formatCode="_(* #,##0_);_(* \(#,##0\);_(* &quot;-&quot;??_);_(@_)">
                  <c:v>15489</c:v>
                </c:pt>
                <c:pt idx="3" formatCode="_(* #,##0_);_(* \(#,##0\);_(* &quot;-&quot;??_);_(@_)">
                  <c:v>24005</c:v>
                </c:pt>
                <c:pt idx="4" formatCode="_(* #,##0_);_(* \(#,##0\);_(* &quot;-&quot;??_);_(@_)">
                  <c:v>33953.5</c:v>
                </c:pt>
                <c:pt idx="5" formatCode="_(* #,##0_);_(* \(#,##0\);_(* &quot;-&quot;??_);_(@_)">
                  <c:v>48789.1</c:v>
                </c:pt>
                <c:pt idx="6" formatCode="_(* #,##0_);_(* \(#,##0\);_(* &quot;-&quot;??_);_(@_)">
                  <c:v>60177.21</c:v>
                </c:pt>
                <c:pt idx="7" formatCode="_(* #,##0_);_(* \(#,##0\);_(* &quot;-&quot;??_);_(@_)">
                  <c:v>51142.080000000002</c:v>
                </c:pt>
                <c:pt idx="8" formatCode="_(* #,##0_);_(* \(#,##0\);_(* &quot;-&quot;??_);_(@_)">
                  <c:v>53590.37</c:v>
                </c:pt>
                <c:pt idx="9" formatCode="_(* #,##0_);_(* \(#,##0\);_(* &quot;-&quot;??_);_(@_)">
                  <c:v>64101.907031249997</c:v>
                </c:pt>
                <c:pt idx="10" formatCode="_(* #,##0_);_(* \(#,##0\);_(* &quot;-&quot;??_);_(@_)">
                  <c:v>76218.2</c:v>
                </c:pt>
              </c:numCache>
            </c:numRef>
          </c:yVal>
          <c:smooth val="1"/>
          <c:extLst>
            <c:ext xmlns:c16="http://schemas.microsoft.com/office/drawing/2014/chart" uri="{C3380CC4-5D6E-409C-BE32-E72D297353CC}">
              <c16:uniqueId val="{00000001-A63D-42E1-A3B1-B9766E4C5BD3}"/>
            </c:ext>
          </c:extLst>
        </c:ser>
        <c:ser>
          <c:idx val="0"/>
          <c:order val="2"/>
          <c:tx>
            <c:strRef>
              <c:f>Charts!$Z$108</c:f>
              <c:strCache>
                <c:ptCount val="1"/>
                <c:pt idx="0">
                  <c:v>Total</c:v>
                </c:pt>
              </c:strCache>
            </c:strRef>
          </c:tx>
          <c:spPr>
            <a:ln w="28575" cap="rnd">
              <a:solidFill>
                <a:schemeClr val="accent1"/>
              </a:solidFill>
              <a:round/>
            </a:ln>
            <a:effectLst/>
          </c:spPr>
          <c:marker>
            <c:symbol val="none"/>
          </c:marker>
          <c:dLbls>
            <c:delete val="1"/>
          </c:dLbls>
          <c:xVal>
            <c:numRef>
              <c:f>Charts!$AA$105:$AK$105</c:f>
              <c:numCache>
                <c:formatCode>General</c:formatCode>
                <c:ptCount val="11"/>
                <c:pt idx="0">
                  <c:v>2000</c:v>
                </c:pt>
                <c:pt idx="2">
                  <c:v>2005</c:v>
                </c:pt>
                <c:pt idx="3">
                  <c:v>2010</c:v>
                </c:pt>
                <c:pt idx="4">
                  <c:v>2013</c:v>
                </c:pt>
                <c:pt idx="5">
                  <c:v>2017</c:v>
                </c:pt>
                <c:pt idx="6">
                  <c:v>2019</c:v>
                </c:pt>
                <c:pt idx="7">
                  <c:v>2020</c:v>
                </c:pt>
                <c:pt idx="8">
                  <c:v>2021</c:v>
                </c:pt>
                <c:pt idx="9">
                  <c:v>2022</c:v>
                </c:pt>
                <c:pt idx="10">
                  <c:v>2023</c:v>
                </c:pt>
              </c:numCache>
            </c:numRef>
          </c:xVal>
          <c:yVal>
            <c:numRef>
              <c:f>Charts!$AA$108:$AK$108</c:f>
              <c:numCache>
                <c:formatCode>General</c:formatCode>
                <c:ptCount val="11"/>
                <c:pt idx="0" formatCode="_(* #,##0_);_(* \(#,##0\);_(* &quot;-&quot;??_);_(@_)">
                  <c:v>21423.5</c:v>
                </c:pt>
                <c:pt idx="2" formatCode="_(* #,##0_);_(* \(#,##0\);_(* &quot;-&quot;??_);_(@_)">
                  <c:v>23134.9</c:v>
                </c:pt>
                <c:pt idx="3" formatCode="_(* #,##0_);_(* \(#,##0\);_(* &quot;-&quot;??_);_(@_)">
                  <c:v>32582.75</c:v>
                </c:pt>
                <c:pt idx="4" formatCode="_(* #,##0_);_(* \(#,##0\);_(* &quot;-&quot;??_);_(@_)">
                  <c:v>42365.45</c:v>
                </c:pt>
                <c:pt idx="5" formatCode="_(* #,##0_);_(* \(#,##0\);_(* &quot;-&quot;??_);_(@_)">
                  <c:v>56766.318783351118</c:v>
                </c:pt>
                <c:pt idx="6" formatCode="_(* #,##0_);_(* \(#,##0\);_(* &quot;-&quot;??_);_(@_)">
                  <c:v>68591.899999999994</c:v>
                </c:pt>
                <c:pt idx="7" formatCode="_(* #,##0_);_(* \(#,##0\);_(* &quot;-&quot;??_);_(@_)">
                  <c:v>59237.4</c:v>
                </c:pt>
                <c:pt idx="8" formatCode="_(* #,##0_);_(* \(#,##0\);_(* &quot;-&quot;??_);_(@_)">
                  <c:v>61905</c:v>
                </c:pt>
                <c:pt idx="9" formatCode="_(* #,##0_);_(* \(#,##0\);_(* &quot;-&quot;??_);_(@_)">
                  <c:v>72809.091249999998</c:v>
                </c:pt>
                <c:pt idx="10" formatCode="_(* #,##0_);_(* \(#,##0\);_(* &quot;-&quot;??_);_(@_)">
                  <c:v>85548.599999999991</c:v>
                </c:pt>
              </c:numCache>
            </c:numRef>
          </c:yVal>
          <c:smooth val="1"/>
          <c:extLst>
            <c:ext xmlns:c16="http://schemas.microsoft.com/office/drawing/2014/chart" uri="{C3380CC4-5D6E-409C-BE32-E72D297353CC}">
              <c16:uniqueId val="{00000002-A63D-42E1-A3B1-B9766E4C5BD3}"/>
            </c:ext>
          </c:extLst>
        </c:ser>
        <c:dLbls>
          <c:dLblPos val="ctr"/>
          <c:showLegendKey val="0"/>
          <c:showVal val="1"/>
          <c:showCatName val="0"/>
          <c:showSerName val="0"/>
          <c:showPercent val="0"/>
          <c:showBubbleSize val="0"/>
        </c:dLbls>
        <c:axId val="1104200288"/>
        <c:axId val="1104201928"/>
      </c:scatterChart>
      <c:valAx>
        <c:axId val="1104200288"/>
        <c:scaling>
          <c:orientation val="minMax"/>
          <c:max val="2023"/>
          <c:min val="2010"/>
        </c:scaling>
        <c:delete val="0"/>
        <c:axPos val="b"/>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1104201928"/>
        <c:crosses val="autoZero"/>
        <c:crossBetween val="midCat"/>
      </c:valAx>
      <c:valAx>
        <c:axId val="1104201928"/>
        <c:scaling>
          <c:orientation val="minMax"/>
        </c:scaling>
        <c:delete val="0"/>
        <c:axPos val="l"/>
        <c:majorGridlines>
          <c:spPr>
            <a:ln w="9525" cap="flat" cmpd="sng" algn="ctr">
              <a:solidFill>
                <a:schemeClr val="tx1">
                  <a:lumMod val="15000"/>
                  <a:lumOff val="85000"/>
                </a:schemeClr>
              </a:solidFill>
              <a:round/>
            </a:ln>
            <a:effectLst/>
          </c:spPr>
        </c:majorGridlines>
        <c:numFmt formatCode="_(* #,##0_);_(* \(#,##0\);_(* &quot;-&quot;??_);_(@_)"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1104200288"/>
        <c:crosses val="autoZero"/>
        <c:crossBetween val="midCat"/>
      </c:valAx>
      <c:spPr>
        <a:noFill/>
        <a:ln>
          <a:noFill/>
        </a:ln>
        <a:effectLst/>
      </c:spPr>
    </c:plotArea>
    <c:legend>
      <c:legendPos val="r"/>
      <c:layout>
        <c:manualLayout>
          <c:xMode val="edge"/>
          <c:yMode val="edge"/>
          <c:x val="0.26058167106895652"/>
          <c:y val="0.88600098787178594"/>
          <c:w val="0.45809058167928518"/>
          <c:h val="0.11325853009571218"/>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w="9525" cap="flat" cmpd="sng" algn="ctr">
      <a:noFill/>
      <a:round/>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Sheet2!$B$1</c:f>
              <c:strCache>
                <c:ptCount val="1"/>
                <c:pt idx="0">
                  <c:v>IG per capita</c:v>
                </c:pt>
              </c:strCache>
            </c:strRef>
          </c:tx>
          <c:spPr>
            <a:pattFill prst="narVert">
              <a:fgClr>
                <a:schemeClr val="accent1"/>
              </a:fgClr>
              <a:bgClr>
                <a:schemeClr val="accent1">
                  <a:lumMod val="20000"/>
                  <a:lumOff val="80000"/>
                </a:schemeClr>
              </a:bgClr>
            </a:pattFill>
            <a:ln>
              <a:noFill/>
            </a:ln>
            <a:effectLst>
              <a:innerShdw blurRad="114300">
                <a:schemeClr val="accent1"/>
              </a:inn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pt-P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Sheet2!$A$2:$A$6</c:f>
              <c:strCache>
                <c:ptCount val="5"/>
                <c:pt idx="0">
                  <c:v>Middle East-Africa</c:v>
                </c:pt>
                <c:pt idx="1">
                  <c:v>Latin America</c:v>
                </c:pt>
                <c:pt idx="2">
                  <c:v>Asia &amp; Pacific</c:v>
                </c:pt>
                <c:pt idx="3">
                  <c:v>Europe</c:v>
                </c:pt>
                <c:pt idx="4">
                  <c:v>North America</c:v>
                </c:pt>
              </c:strCache>
            </c:strRef>
          </c:cat>
          <c:val>
            <c:numRef>
              <c:f>Sheet2!$B$2:$B$6</c:f>
              <c:numCache>
                <c:formatCode>General</c:formatCode>
                <c:ptCount val="5"/>
                <c:pt idx="0">
                  <c:v>9</c:v>
                </c:pt>
                <c:pt idx="1">
                  <c:v>18</c:v>
                </c:pt>
                <c:pt idx="2">
                  <c:v>19</c:v>
                </c:pt>
                <c:pt idx="3">
                  <c:v>94</c:v>
                </c:pt>
                <c:pt idx="4">
                  <c:v>360</c:v>
                </c:pt>
              </c:numCache>
            </c:numRef>
          </c:val>
          <c:extLst>
            <c:ext xmlns:c16="http://schemas.microsoft.com/office/drawing/2014/chart" uri="{C3380CC4-5D6E-409C-BE32-E72D297353CC}">
              <c16:uniqueId val="{00000000-7B91-4512-98B3-58DDB6B288D1}"/>
            </c:ext>
          </c:extLst>
        </c:ser>
        <c:dLbls>
          <c:showLegendKey val="0"/>
          <c:showVal val="0"/>
          <c:showCatName val="0"/>
          <c:showSerName val="0"/>
          <c:showPercent val="0"/>
          <c:showBubbleSize val="0"/>
        </c:dLbls>
        <c:gapWidth val="227"/>
        <c:overlap val="-48"/>
        <c:axId val="1602583296"/>
        <c:axId val="1602581376"/>
      </c:barChart>
      <c:catAx>
        <c:axId val="1602583296"/>
        <c:scaling>
          <c:orientation val="minMax"/>
        </c:scaling>
        <c:delete val="0"/>
        <c:axPos val="l"/>
        <c:numFmt formatCode="General" sourceLinked="1"/>
        <c:majorTickMark val="none"/>
        <c:minorTickMark val="none"/>
        <c:tickLblPos val="nextTo"/>
        <c:spPr>
          <a:noFill/>
          <a:ln w="19050" cap="flat" cmpd="sng" algn="ctr">
            <a:solidFill>
              <a:schemeClr val="tx1">
                <a:lumMod val="25000"/>
                <a:lumOff val="75000"/>
              </a:schemeClr>
            </a:solidFill>
            <a:round/>
          </a:ln>
          <a:effectLst/>
        </c:spPr>
        <c:txPr>
          <a:bodyPr rot="-60000000" spcFirstLastPara="1" vertOverflow="ellipsis" vert="horz" wrap="square" anchor="ctr" anchorCtr="1"/>
          <a:lstStyle/>
          <a:p>
            <a:pPr>
              <a:defRPr sz="2000" b="1" i="0" u="none" strike="noStrike" kern="1200" baseline="0">
                <a:solidFill>
                  <a:schemeClr val="tx1">
                    <a:lumMod val="65000"/>
                    <a:lumOff val="35000"/>
                  </a:schemeClr>
                </a:solidFill>
                <a:latin typeface="+mn-lt"/>
                <a:ea typeface="+mn-ea"/>
                <a:cs typeface="+mn-cs"/>
              </a:defRPr>
            </a:pPr>
            <a:endParaRPr lang="pt-PT"/>
          </a:p>
        </c:txPr>
        <c:crossAx val="1602581376"/>
        <c:crosses val="autoZero"/>
        <c:auto val="1"/>
        <c:lblAlgn val="ctr"/>
        <c:lblOffset val="100"/>
        <c:noMultiLvlLbl val="0"/>
      </c:catAx>
      <c:valAx>
        <c:axId val="1602581376"/>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pt-PT"/>
          </a:p>
        </c:txPr>
        <c:crossAx val="16025832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pt-PT"/>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6800221413830658E-2"/>
          <c:y val="0.12199182329812418"/>
          <c:w val="0.94194100735367203"/>
          <c:h val="0.81499468811655795"/>
        </c:manualLayout>
      </c:layout>
      <c:barChart>
        <c:barDir val="bar"/>
        <c:grouping val="clustered"/>
        <c:varyColors val="0"/>
        <c:ser>
          <c:idx val="0"/>
          <c:order val="0"/>
          <c:tx>
            <c:strRef>
              <c:f>Sheet2!$B$8</c:f>
              <c:strCache>
                <c:ptCount val="1"/>
                <c:pt idx="0">
                  <c:v>World population %</c:v>
                </c:pt>
              </c:strCache>
            </c:strRef>
          </c:tx>
          <c:spPr>
            <a:pattFill prst="narVert">
              <a:fgClr>
                <a:schemeClr val="accent2"/>
              </a:fgClr>
              <a:bgClr>
                <a:srgbClr val="FFFF00"/>
              </a:bgClr>
            </a:pattFill>
            <a:ln>
              <a:noFill/>
            </a:ln>
            <a:effectLst>
              <a:innerShdw blurRad="114300">
                <a:schemeClr val="accent1"/>
              </a:innerShdw>
            </a:effectLst>
          </c:spPr>
          <c:invertIfNegative val="0"/>
          <c:dPt>
            <c:idx val="2"/>
            <c:invertIfNegative val="0"/>
            <c:bubble3D val="0"/>
            <c:spPr>
              <a:pattFill prst="narVert">
                <a:fgClr>
                  <a:srgbClr val="E7651D"/>
                </a:fgClr>
                <a:bgClr>
                  <a:srgbClr val="FFFF00"/>
                </a:bgClr>
              </a:pattFill>
              <a:ln>
                <a:noFill/>
              </a:ln>
              <a:effectLst>
                <a:innerShdw blurRad="114300">
                  <a:schemeClr val="accent1"/>
                </a:innerShdw>
              </a:effectLst>
            </c:spPr>
            <c:extLst>
              <c:ext xmlns:c16="http://schemas.microsoft.com/office/drawing/2014/chart" uri="{C3380CC4-5D6E-409C-BE32-E72D297353CC}">
                <c16:uniqueId val="{00000001-6B4A-4D9E-A6EE-778EA726ACE9}"/>
              </c:ext>
            </c:extLst>
          </c:dPt>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pt-P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Sheet2!$A$9:$A$13</c:f>
              <c:strCache>
                <c:ptCount val="5"/>
                <c:pt idx="0">
                  <c:v>Middle East-Africa</c:v>
                </c:pt>
                <c:pt idx="1">
                  <c:v>Latin America</c:v>
                </c:pt>
                <c:pt idx="2">
                  <c:v>Asia &amp; Pacific</c:v>
                </c:pt>
                <c:pt idx="3">
                  <c:v>Europe</c:v>
                </c:pt>
                <c:pt idx="4">
                  <c:v>North America</c:v>
                </c:pt>
              </c:strCache>
            </c:strRef>
          </c:cat>
          <c:val>
            <c:numRef>
              <c:f>Sheet2!$B$9:$B$13</c:f>
              <c:numCache>
                <c:formatCode>General</c:formatCode>
                <c:ptCount val="5"/>
                <c:pt idx="0">
                  <c:v>21</c:v>
                </c:pt>
                <c:pt idx="1">
                  <c:v>8</c:v>
                </c:pt>
                <c:pt idx="2">
                  <c:v>56</c:v>
                </c:pt>
                <c:pt idx="3">
                  <c:v>9</c:v>
                </c:pt>
                <c:pt idx="4">
                  <c:v>5</c:v>
                </c:pt>
              </c:numCache>
            </c:numRef>
          </c:val>
          <c:extLst>
            <c:ext xmlns:c16="http://schemas.microsoft.com/office/drawing/2014/chart" uri="{C3380CC4-5D6E-409C-BE32-E72D297353CC}">
              <c16:uniqueId val="{00000002-6B4A-4D9E-A6EE-778EA726ACE9}"/>
            </c:ext>
          </c:extLst>
        </c:ser>
        <c:dLbls>
          <c:showLegendKey val="0"/>
          <c:showVal val="0"/>
          <c:showCatName val="0"/>
          <c:showSerName val="0"/>
          <c:showPercent val="0"/>
          <c:showBubbleSize val="0"/>
        </c:dLbls>
        <c:gapWidth val="227"/>
        <c:overlap val="-48"/>
        <c:axId val="1225135728"/>
        <c:axId val="1225137648"/>
      </c:barChart>
      <c:catAx>
        <c:axId val="1225135728"/>
        <c:scaling>
          <c:orientation val="minMax"/>
        </c:scaling>
        <c:delete val="1"/>
        <c:axPos val="l"/>
        <c:numFmt formatCode="General" sourceLinked="1"/>
        <c:majorTickMark val="none"/>
        <c:minorTickMark val="none"/>
        <c:tickLblPos val="nextTo"/>
        <c:crossAx val="1225137648"/>
        <c:crosses val="autoZero"/>
        <c:auto val="1"/>
        <c:lblAlgn val="ctr"/>
        <c:lblOffset val="100"/>
        <c:noMultiLvlLbl val="0"/>
      </c:catAx>
      <c:valAx>
        <c:axId val="1225137648"/>
        <c:scaling>
          <c:orientation val="minMax"/>
        </c:scaling>
        <c:delete val="0"/>
        <c:axPos val="b"/>
        <c:numFmt formatCode="General" sourceLinked="1"/>
        <c:majorTickMark val="none"/>
        <c:minorTickMark val="none"/>
        <c:tickLblPos val="nextTo"/>
        <c:spPr>
          <a:solidFill>
            <a:schemeClr val="bg1"/>
          </a:solidFill>
          <a:ln>
            <a:noFill/>
          </a:ln>
          <a:effectLst/>
        </c:spPr>
        <c:txPr>
          <a:bodyPr rot="-6000000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pt-PT"/>
          </a:p>
        </c:txPr>
        <c:crossAx val="12251357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pt-PT"/>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7376517482660645"/>
          <c:y val="3.4270434697281915E-2"/>
          <c:w val="0.69359432610678795"/>
          <c:h val="0.89345549995093709"/>
        </c:manualLayout>
      </c:layout>
      <c:barChart>
        <c:barDir val="bar"/>
        <c:grouping val="clustered"/>
        <c:varyColors val="0"/>
        <c:ser>
          <c:idx val="0"/>
          <c:order val="0"/>
          <c:tx>
            <c:strRef>
              <c:f>Sheet2!$B$1</c:f>
              <c:strCache>
                <c:ptCount val="1"/>
                <c:pt idx="0">
                  <c:v>IG per capita</c:v>
                </c:pt>
              </c:strCache>
            </c:strRef>
          </c:tx>
          <c:spPr>
            <a:pattFill prst="narVert">
              <a:fgClr>
                <a:schemeClr val="accent1"/>
              </a:fgClr>
              <a:bgClr>
                <a:schemeClr val="accent1">
                  <a:lumMod val="20000"/>
                  <a:lumOff val="80000"/>
                </a:schemeClr>
              </a:bgClr>
            </a:pattFill>
            <a:ln>
              <a:noFill/>
            </a:ln>
            <a:effectLst>
              <a:innerShdw blurRad="114300">
                <a:schemeClr val="accent1"/>
              </a:inn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pt-P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Sheet2!$A$2:$A$6</c:f>
              <c:strCache>
                <c:ptCount val="5"/>
                <c:pt idx="0">
                  <c:v>Middle East-Africa</c:v>
                </c:pt>
                <c:pt idx="1">
                  <c:v>Latin America</c:v>
                </c:pt>
                <c:pt idx="2">
                  <c:v>Asia &amp; Pacific</c:v>
                </c:pt>
                <c:pt idx="3">
                  <c:v>Europe</c:v>
                </c:pt>
                <c:pt idx="4">
                  <c:v>North America</c:v>
                </c:pt>
              </c:strCache>
            </c:strRef>
          </c:cat>
          <c:val>
            <c:numRef>
              <c:f>Sheet2!$B$2:$B$6</c:f>
              <c:numCache>
                <c:formatCode>General</c:formatCode>
                <c:ptCount val="5"/>
                <c:pt idx="0">
                  <c:v>9</c:v>
                </c:pt>
                <c:pt idx="1">
                  <c:v>18</c:v>
                </c:pt>
                <c:pt idx="2">
                  <c:v>19</c:v>
                </c:pt>
                <c:pt idx="3">
                  <c:v>94</c:v>
                </c:pt>
                <c:pt idx="4">
                  <c:v>360</c:v>
                </c:pt>
              </c:numCache>
            </c:numRef>
          </c:val>
          <c:extLst>
            <c:ext xmlns:c16="http://schemas.microsoft.com/office/drawing/2014/chart" uri="{C3380CC4-5D6E-409C-BE32-E72D297353CC}">
              <c16:uniqueId val="{00000000-25DF-4DCA-8531-00839FDB4295}"/>
            </c:ext>
          </c:extLst>
        </c:ser>
        <c:dLbls>
          <c:showLegendKey val="0"/>
          <c:showVal val="0"/>
          <c:showCatName val="0"/>
          <c:showSerName val="0"/>
          <c:showPercent val="0"/>
          <c:showBubbleSize val="0"/>
        </c:dLbls>
        <c:gapWidth val="227"/>
        <c:overlap val="-48"/>
        <c:axId val="1602583296"/>
        <c:axId val="1602581376"/>
      </c:barChart>
      <c:catAx>
        <c:axId val="1602583296"/>
        <c:scaling>
          <c:orientation val="minMax"/>
        </c:scaling>
        <c:delete val="0"/>
        <c:axPos val="l"/>
        <c:numFmt formatCode="General" sourceLinked="1"/>
        <c:majorTickMark val="none"/>
        <c:minorTickMark val="none"/>
        <c:tickLblPos val="nextTo"/>
        <c:spPr>
          <a:noFill/>
          <a:ln w="19050" cap="flat" cmpd="sng" algn="ctr">
            <a:solidFill>
              <a:schemeClr val="tx1">
                <a:lumMod val="25000"/>
                <a:lumOff val="75000"/>
              </a:schemeClr>
            </a:solidFill>
            <a:round/>
          </a:ln>
          <a:effectLst/>
        </c:spPr>
        <c:txPr>
          <a:bodyPr rot="-60000000" spcFirstLastPara="1" vertOverflow="ellipsis" vert="horz" wrap="square" anchor="ctr" anchorCtr="1"/>
          <a:lstStyle/>
          <a:p>
            <a:pPr>
              <a:defRPr sz="2000" b="1" i="0" u="none" strike="noStrike" kern="1200" baseline="0">
                <a:solidFill>
                  <a:schemeClr val="tx1">
                    <a:lumMod val="65000"/>
                    <a:lumOff val="35000"/>
                  </a:schemeClr>
                </a:solidFill>
                <a:latin typeface="+mn-lt"/>
                <a:ea typeface="+mn-ea"/>
                <a:cs typeface="+mn-cs"/>
              </a:defRPr>
            </a:pPr>
            <a:endParaRPr lang="pt-PT"/>
          </a:p>
        </c:txPr>
        <c:crossAx val="1602581376"/>
        <c:crosses val="autoZero"/>
        <c:auto val="1"/>
        <c:lblAlgn val="ctr"/>
        <c:lblOffset val="100"/>
        <c:noMultiLvlLbl val="0"/>
      </c:catAx>
      <c:valAx>
        <c:axId val="1602581376"/>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pt-PT"/>
          </a:p>
        </c:txPr>
        <c:crossAx val="16025832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pt-PT"/>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7">
  <cs:axisTitle>
    <cs:lnRef idx="0"/>
    <cs:fillRef idx="0"/>
    <cs:effectRef idx="0"/>
    <cs:fontRef idx="minor">
      <a:schemeClr val="tx1">
        <a:lumMod val="65000"/>
        <a:lumOff val="35000"/>
      </a:schemeClr>
    </cs:fontRef>
    <cs:defRPr sz="900"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narVert">
        <a:fgClr>
          <a:schemeClr val="phClr"/>
        </a:fgClr>
        <a:bgClr>
          <a:schemeClr val="phClr">
            <a:lumMod val="20000"/>
            <a:lumOff val="80000"/>
          </a:schemeClr>
        </a:bgClr>
      </a:pattFill>
      <a:effectLst>
        <a:innerShdw blurRad="114300">
          <a:schemeClr val="phClr"/>
        </a:innerShdw>
      </a:effectLst>
    </cs:spPr>
  </cs:dataPoint>
  <cs:dataPoint3D>
    <cs:lnRef idx="0"/>
    <cs:fillRef idx="0">
      <cs:styleClr val="auto"/>
    </cs:fillRef>
    <cs:effectRef idx="0"/>
    <cs:fontRef idx="minor">
      <a:schemeClr val="dk1"/>
    </cs:fontRef>
    <cs:spPr>
      <a:pattFill prst="narVert">
        <a:fgClr>
          <a:schemeClr val="phClr"/>
        </a:fgClr>
        <a:bgClr>
          <a:schemeClr val="phClr">
            <a:lumMod val="20000"/>
            <a:lumOff val="80000"/>
          </a:schemeClr>
        </a:bgClr>
      </a:pattFill>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18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charts/style4.xml><?xml version="1.0" encoding="utf-8"?>
<cs:chartStyle xmlns:cs="http://schemas.microsoft.com/office/drawing/2012/chartStyle" xmlns:a="http://schemas.openxmlformats.org/drawingml/2006/main" id="217">
  <cs:axisTitle>
    <cs:lnRef idx="0"/>
    <cs:fillRef idx="0"/>
    <cs:effectRef idx="0"/>
    <cs:fontRef idx="minor">
      <a:schemeClr val="tx1">
        <a:lumMod val="65000"/>
        <a:lumOff val="35000"/>
      </a:schemeClr>
    </cs:fontRef>
    <cs:defRPr sz="900"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narVert">
        <a:fgClr>
          <a:schemeClr val="phClr"/>
        </a:fgClr>
        <a:bgClr>
          <a:schemeClr val="phClr">
            <a:lumMod val="20000"/>
            <a:lumOff val="80000"/>
          </a:schemeClr>
        </a:bgClr>
      </a:pattFill>
      <a:effectLst>
        <a:innerShdw blurRad="114300">
          <a:schemeClr val="phClr"/>
        </a:innerShdw>
      </a:effectLst>
    </cs:spPr>
  </cs:dataPoint>
  <cs:dataPoint3D>
    <cs:lnRef idx="0"/>
    <cs:fillRef idx="0">
      <cs:styleClr val="auto"/>
    </cs:fillRef>
    <cs:effectRef idx="0"/>
    <cs:fontRef idx="minor">
      <a:schemeClr val="dk1"/>
    </cs:fontRef>
    <cs:spPr>
      <a:pattFill prst="narVert">
        <a:fgClr>
          <a:schemeClr val="phClr"/>
        </a:fgClr>
        <a:bgClr>
          <a:schemeClr val="phClr">
            <a:lumMod val="20000"/>
            <a:lumOff val="80000"/>
          </a:schemeClr>
        </a:bgClr>
      </a:pattFill>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18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charts/style5.xml><?xml version="1.0" encoding="utf-8"?>
<cs:chartStyle xmlns:cs="http://schemas.microsoft.com/office/drawing/2012/chartStyle" xmlns:a="http://schemas.openxmlformats.org/drawingml/2006/main" id="217">
  <cs:axisTitle>
    <cs:lnRef idx="0"/>
    <cs:fillRef idx="0"/>
    <cs:effectRef idx="0"/>
    <cs:fontRef idx="minor">
      <a:schemeClr val="tx1">
        <a:lumMod val="65000"/>
        <a:lumOff val="35000"/>
      </a:schemeClr>
    </cs:fontRef>
    <cs:defRPr sz="900"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narVert">
        <a:fgClr>
          <a:schemeClr val="phClr"/>
        </a:fgClr>
        <a:bgClr>
          <a:schemeClr val="phClr">
            <a:lumMod val="20000"/>
            <a:lumOff val="80000"/>
          </a:schemeClr>
        </a:bgClr>
      </a:pattFill>
      <a:effectLst>
        <a:innerShdw blurRad="114300">
          <a:schemeClr val="phClr"/>
        </a:innerShdw>
      </a:effectLst>
    </cs:spPr>
  </cs:dataPoint>
  <cs:dataPoint3D>
    <cs:lnRef idx="0"/>
    <cs:fillRef idx="0">
      <cs:styleClr val="auto"/>
    </cs:fillRef>
    <cs:effectRef idx="0"/>
    <cs:fontRef idx="minor">
      <a:schemeClr val="dk1"/>
    </cs:fontRef>
    <cs:spPr>
      <a:pattFill prst="narVert">
        <a:fgClr>
          <a:schemeClr val="phClr"/>
        </a:fgClr>
        <a:bgClr>
          <a:schemeClr val="phClr">
            <a:lumMod val="20000"/>
            <a:lumOff val="80000"/>
          </a:schemeClr>
        </a:bgClr>
      </a:pattFill>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18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Marcador de Posição d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16B9215-57A1-4B1C-BFBF-0C1001AB6AB4}" type="datetimeFigureOut">
              <a:rPr lang="en-GB" smtClean="0"/>
              <a:t>01/03/2026</a:t>
            </a:fld>
            <a:endParaRPr lang="en-GB"/>
          </a:p>
        </p:txBody>
      </p:sp>
      <p:sp>
        <p:nvSpPr>
          <p:cNvPr id="4" name="Marcador de Posição da Imagem do Diapositivo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Marcador de Posição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endParaRPr lang="en-GB"/>
          </a:p>
        </p:txBody>
      </p:sp>
      <p:sp>
        <p:nvSpPr>
          <p:cNvPr id="6" name="Marcador de Posição do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Marcador de Posição do Número do Diapositivo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69043F-E14E-4D97-867E-E56F2052EF21}" type="slidenum">
              <a:rPr lang="en-GB" smtClean="0"/>
              <a:t>‹#›</a:t>
            </a:fld>
            <a:endParaRPr lang="en-GB"/>
          </a:p>
        </p:txBody>
      </p:sp>
    </p:spTree>
    <p:extLst>
      <p:ext uri="{BB962C8B-B14F-4D97-AF65-F5344CB8AC3E}">
        <p14:creationId xmlns:p14="http://schemas.microsoft.com/office/powerpoint/2010/main" val="37961326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GB" dirty="0"/>
              <a:t>https://www.mentimeter.com/app/presentation/alu6p1g6evt1d8bhfkpcc32m97iygw5w/edit</a:t>
            </a:r>
          </a:p>
        </p:txBody>
      </p:sp>
      <p:sp>
        <p:nvSpPr>
          <p:cNvPr id="4" name="Marcador de Posição do Número do Diapositivo 3"/>
          <p:cNvSpPr>
            <a:spLocks noGrp="1"/>
          </p:cNvSpPr>
          <p:nvPr>
            <p:ph type="sldNum" sz="quarter" idx="5"/>
          </p:nvPr>
        </p:nvSpPr>
        <p:spPr/>
        <p:txBody>
          <a:bodyPr/>
          <a:lstStyle/>
          <a:p>
            <a:fld id="{0969043F-E14E-4D97-867E-E56F2052EF21}" type="slidenum">
              <a:rPr lang="en-GB" smtClean="0"/>
              <a:t>5</a:t>
            </a:fld>
            <a:endParaRPr lang="en-GB"/>
          </a:p>
        </p:txBody>
      </p:sp>
    </p:spTree>
    <p:extLst>
      <p:ext uri="{BB962C8B-B14F-4D97-AF65-F5344CB8AC3E}">
        <p14:creationId xmlns:p14="http://schemas.microsoft.com/office/powerpoint/2010/main" val="10470002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5" name="Google Shape;95;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a:extLst>
            <a:ext uri="{FF2B5EF4-FFF2-40B4-BE49-F238E27FC236}">
              <a16:creationId xmlns:a16="http://schemas.microsoft.com/office/drawing/2014/main" id="{0A283A2E-8F13-F4C1-5CEF-59DD2E6FAF12}"/>
            </a:ext>
          </a:extLst>
        </p:cNvPr>
        <p:cNvGrpSpPr/>
        <p:nvPr/>
      </p:nvGrpSpPr>
      <p:grpSpPr>
        <a:xfrm>
          <a:off x="0" y="0"/>
          <a:ext cx="0" cy="0"/>
          <a:chOff x="0" y="0"/>
          <a:chExt cx="0" cy="0"/>
        </a:xfrm>
      </p:grpSpPr>
      <p:sp>
        <p:nvSpPr>
          <p:cNvPr id="113" name="Google Shape;113;p4:notes">
            <a:extLst>
              <a:ext uri="{FF2B5EF4-FFF2-40B4-BE49-F238E27FC236}">
                <a16:creationId xmlns:a16="http://schemas.microsoft.com/office/drawing/2014/main" id="{CD882E71-F27F-580C-489B-CA570E8CBAD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4" name="Google Shape;114;p4:notes">
            <a:extLst>
              <a:ext uri="{FF2B5EF4-FFF2-40B4-BE49-F238E27FC236}">
                <a16:creationId xmlns:a16="http://schemas.microsoft.com/office/drawing/2014/main" id="{85BA148A-F7C9-5530-6DD5-2B04986859C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924609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g3b718bd13a7_0_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4" name="Google Shape;144;g3b718bd13a7_0_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29897A18-6B62-66CA-C8D2-84CB18A4417C}"/>
            </a:ext>
          </a:extLst>
        </p:cNvPr>
        <p:cNvGrpSpPr/>
        <p:nvPr/>
      </p:nvGrpSpPr>
      <p:grpSpPr>
        <a:xfrm>
          <a:off x="0" y="0"/>
          <a:ext cx="0" cy="0"/>
          <a:chOff x="0" y="0"/>
          <a:chExt cx="0" cy="0"/>
        </a:xfrm>
      </p:grpSpPr>
      <p:sp>
        <p:nvSpPr>
          <p:cNvPr id="107" name="Google Shape;107;g3ca1b53cb7f_0_8:notes">
            <a:extLst>
              <a:ext uri="{FF2B5EF4-FFF2-40B4-BE49-F238E27FC236}">
                <a16:creationId xmlns:a16="http://schemas.microsoft.com/office/drawing/2014/main" id="{CC59C84E-2488-B62E-C6D6-FB99DFABA63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 name="Google Shape;108;g3ca1b53cb7f_0_8:notes">
            <a:extLst>
              <a:ext uri="{FF2B5EF4-FFF2-40B4-BE49-F238E27FC236}">
                <a16:creationId xmlns:a16="http://schemas.microsoft.com/office/drawing/2014/main" id="{92EBBAAC-10C6-AEF1-B0E3-AAC8DBCC851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368775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3b718bd13a7_0_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9" name="Google Shape;159;g3b718bd13a7_0_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000" b="1">
                <a:solidFill>
                  <a:schemeClr val="dk1"/>
                </a:solidFill>
                <a:latin typeface="Roboto"/>
                <a:ea typeface="Roboto"/>
                <a:cs typeface="Roboto"/>
                <a:sym typeface="Roboto"/>
              </a:rPr>
              <a:t>Our Vision is to supporting Indonesian Patients to be Diagnosed Early, Receives Adequate Treatment and Lives a Full and Healthy Life</a:t>
            </a:r>
            <a:endParaRPr sz="2000" b="1">
              <a:solidFill>
                <a:schemeClr val="dk1"/>
              </a:solidFill>
              <a:latin typeface="Roboto"/>
              <a:ea typeface="Roboto"/>
              <a:cs typeface="Roboto"/>
              <a:sym typeface="Roboto"/>
            </a:endParaRPr>
          </a:p>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3b718bd13a7_0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3b718bd13a7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a:extLst>
            <a:ext uri="{FF2B5EF4-FFF2-40B4-BE49-F238E27FC236}">
              <a16:creationId xmlns:a16="http://schemas.microsoft.com/office/drawing/2014/main" id="{527B101D-4A58-262E-895E-4C697155273A}"/>
            </a:ext>
          </a:extLst>
        </p:cNvPr>
        <p:cNvGrpSpPr/>
        <p:nvPr/>
      </p:nvGrpSpPr>
      <p:grpSpPr>
        <a:xfrm>
          <a:off x="0" y="0"/>
          <a:ext cx="0" cy="0"/>
          <a:chOff x="0" y="0"/>
          <a:chExt cx="0" cy="0"/>
        </a:xfrm>
      </p:grpSpPr>
      <p:sp>
        <p:nvSpPr>
          <p:cNvPr id="94" name="Google Shape;94;p2:notes">
            <a:extLst>
              <a:ext uri="{FF2B5EF4-FFF2-40B4-BE49-F238E27FC236}">
                <a16:creationId xmlns:a16="http://schemas.microsoft.com/office/drawing/2014/main" id="{5E2FB20E-D644-CE18-306E-CCCF86250BA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5" name="Google Shape;95;p2:notes">
            <a:extLst>
              <a:ext uri="{FF2B5EF4-FFF2-40B4-BE49-F238E27FC236}">
                <a16:creationId xmlns:a16="http://schemas.microsoft.com/office/drawing/2014/main" id="{76327EA8-204C-926B-7069-7BB9D05A3D6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920254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g3ca1b53cb7f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 name="Google Shape;108;g3ca1b53cb7f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4F6841-8EE2-1CF4-75CC-AC7CD9F24C49}"/>
            </a:ext>
          </a:extLst>
        </p:cNvPr>
        <p:cNvGrpSpPr/>
        <p:nvPr/>
      </p:nvGrpSpPr>
      <p:grpSpPr>
        <a:xfrm>
          <a:off x="0" y="0"/>
          <a:ext cx="0" cy="0"/>
          <a:chOff x="0" y="0"/>
          <a:chExt cx="0" cy="0"/>
        </a:xfrm>
      </p:grpSpPr>
      <p:sp>
        <p:nvSpPr>
          <p:cNvPr id="2" name="Marcador de Posição da Imagem do Diapositivo 1">
            <a:extLst>
              <a:ext uri="{FF2B5EF4-FFF2-40B4-BE49-F238E27FC236}">
                <a16:creationId xmlns:a16="http://schemas.microsoft.com/office/drawing/2014/main" id="{04BDF08B-B786-7BEF-2DF9-DD454C06D129}"/>
              </a:ext>
            </a:extLst>
          </p:cNvPr>
          <p:cNvSpPr>
            <a:spLocks noGrp="1" noRot="1" noChangeAspect="1"/>
          </p:cNvSpPr>
          <p:nvPr>
            <p:ph type="sldImg"/>
          </p:nvPr>
        </p:nvSpPr>
        <p:spPr/>
      </p:sp>
      <p:sp>
        <p:nvSpPr>
          <p:cNvPr id="3" name="Marcador de Posição de Notas 2">
            <a:extLst>
              <a:ext uri="{FF2B5EF4-FFF2-40B4-BE49-F238E27FC236}">
                <a16:creationId xmlns:a16="http://schemas.microsoft.com/office/drawing/2014/main" id="{A989984A-AFCF-95F8-4988-3320588CAF75}"/>
              </a:ext>
            </a:extLst>
          </p:cNvPr>
          <p:cNvSpPr>
            <a:spLocks noGrp="1"/>
          </p:cNvSpPr>
          <p:nvPr>
            <p:ph type="body" idx="1"/>
          </p:nvPr>
        </p:nvSpPr>
        <p:spPr/>
        <p:txBody>
          <a:bodyPr/>
          <a:lstStyle/>
          <a:p>
            <a:r>
              <a:rPr lang="en-GB" dirty="0"/>
              <a:t>https://www.mentimeter.com/app/presentation/alu6p1g6evt1d8bhfkpcc32m97iygw5w/edit</a:t>
            </a:r>
          </a:p>
        </p:txBody>
      </p:sp>
      <p:sp>
        <p:nvSpPr>
          <p:cNvPr id="4" name="Marcador de Posição do Número do Diapositivo 3">
            <a:extLst>
              <a:ext uri="{FF2B5EF4-FFF2-40B4-BE49-F238E27FC236}">
                <a16:creationId xmlns:a16="http://schemas.microsoft.com/office/drawing/2014/main" id="{6AF53239-17EB-615F-A760-6A856D7A5271}"/>
              </a:ext>
            </a:extLst>
          </p:cNvPr>
          <p:cNvSpPr>
            <a:spLocks noGrp="1"/>
          </p:cNvSpPr>
          <p:nvPr>
            <p:ph type="sldNum" sz="quarter" idx="5"/>
          </p:nvPr>
        </p:nvSpPr>
        <p:spPr/>
        <p:txBody>
          <a:bodyPr/>
          <a:lstStyle/>
          <a:p>
            <a:fld id="{0969043F-E14E-4D97-867E-E56F2052EF21}" type="slidenum">
              <a:rPr lang="en-GB" smtClean="0"/>
              <a:t>6</a:t>
            </a:fld>
            <a:endParaRPr lang="en-GB"/>
          </a:p>
        </p:txBody>
      </p:sp>
    </p:spTree>
    <p:extLst>
      <p:ext uri="{BB962C8B-B14F-4D97-AF65-F5344CB8AC3E}">
        <p14:creationId xmlns:p14="http://schemas.microsoft.com/office/powerpoint/2010/main" val="1067979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PT" dirty="0"/>
          </a:p>
        </p:txBody>
      </p:sp>
      <p:sp>
        <p:nvSpPr>
          <p:cNvPr id="4" name="Slide Number Placeholder 3"/>
          <p:cNvSpPr>
            <a:spLocks noGrp="1"/>
          </p:cNvSpPr>
          <p:nvPr>
            <p:ph type="sldNum" sz="quarter" idx="5"/>
          </p:nvPr>
        </p:nvSpPr>
        <p:spPr/>
        <p:txBody>
          <a:bodyPr/>
          <a:lstStyle/>
          <a:p>
            <a:fld id="{0969043F-E14E-4D97-867E-E56F2052EF21}" type="slidenum">
              <a:rPr lang="en-GB" smtClean="0"/>
              <a:t>7</a:t>
            </a:fld>
            <a:endParaRPr lang="en-GB"/>
          </a:p>
        </p:txBody>
      </p:sp>
    </p:spTree>
    <p:extLst>
      <p:ext uri="{BB962C8B-B14F-4D97-AF65-F5344CB8AC3E}">
        <p14:creationId xmlns:p14="http://schemas.microsoft.com/office/powerpoint/2010/main" val="30153892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D8A829-55B8-F356-2003-04194F24E121}"/>
            </a:ext>
          </a:extLst>
        </p:cNvPr>
        <p:cNvGrpSpPr/>
        <p:nvPr/>
      </p:nvGrpSpPr>
      <p:grpSpPr>
        <a:xfrm>
          <a:off x="0" y="0"/>
          <a:ext cx="0" cy="0"/>
          <a:chOff x="0" y="0"/>
          <a:chExt cx="0" cy="0"/>
        </a:xfrm>
      </p:grpSpPr>
      <p:sp>
        <p:nvSpPr>
          <p:cNvPr id="2" name="Marcador de Posição da Imagem do Diapositivo 1">
            <a:extLst>
              <a:ext uri="{FF2B5EF4-FFF2-40B4-BE49-F238E27FC236}">
                <a16:creationId xmlns:a16="http://schemas.microsoft.com/office/drawing/2014/main" id="{EB428031-9FCD-9875-960F-6B468AC396B8}"/>
              </a:ext>
            </a:extLst>
          </p:cNvPr>
          <p:cNvSpPr>
            <a:spLocks noGrp="1" noRot="1" noChangeAspect="1"/>
          </p:cNvSpPr>
          <p:nvPr>
            <p:ph type="sldImg"/>
          </p:nvPr>
        </p:nvSpPr>
        <p:spPr/>
      </p:sp>
      <p:sp>
        <p:nvSpPr>
          <p:cNvPr id="3" name="Marcador de Posição de Notas 2">
            <a:extLst>
              <a:ext uri="{FF2B5EF4-FFF2-40B4-BE49-F238E27FC236}">
                <a16:creationId xmlns:a16="http://schemas.microsoft.com/office/drawing/2014/main" id="{0685CC3C-7BD5-62B6-CD19-B04562B8E85C}"/>
              </a:ext>
            </a:extLst>
          </p:cNvPr>
          <p:cNvSpPr>
            <a:spLocks noGrp="1"/>
          </p:cNvSpPr>
          <p:nvPr>
            <p:ph type="body" idx="1"/>
          </p:nvPr>
        </p:nvSpPr>
        <p:spPr/>
        <p:txBody>
          <a:bodyPr/>
          <a:lstStyle/>
          <a:p>
            <a:r>
              <a:rPr lang="en-GB" dirty="0"/>
              <a:t>https://www.mentimeter.com/app/presentation/alu6p1g6evt1d8bhfkpcc32m97iygw5w/edit</a:t>
            </a:r>
          </a:p>
        </p:txBody>
      </p:sp>
      <p:sp>
        <p:nvSpPr>
          <p:cNvPr id="4" name="Marcador de Posição do Número do Diapositivo 3">
            <a:extLst>
              <a:ext uri="{FF2B5EF4-FFF2-40B4-BE49-F238E27FC236}">
                <a16:creationId xmlns:a16="http://schemas.microsoft.com/office/drawing/2014/main" id="{B97AA16B-2F39-01F7-E5D9-BF3A8057BE6E}"/>
              </a:ext>
            </a:extLst>
          </p:cNvPr>
          <p:cNvSpPr>
            <a:spLocks noGrp="1"/>
          </p:cNvSpPr>
          <p:nvPr>
            <p:ph type="sldNum" sz="quarter" idx="5"/>
          </p:nvPr>
        </p:nvSpPr>
        <p:spPr/>
        <p:txBody>
          <a:bodyPr/>
          <a:lstStyle/>
          <a:p>
            <a:fld id="{0969043F-E14E-4D97-867E-E56F2052EF21}" type="slidenum">
              <a:rPr lang="en-GB" smtClean="0"/>
              <a:t>8</a:t>
            </a:fld>
            <a:endParaRPr lang="en-GB"/>
          </a:p>
        </p:txBody>
      </p:sp>
    </p:spTree>
    <p:extLst>
      <p:ext uri="{BB962C8B-B14F-4D97-AF65-F5344CB8AC3E}">
        <p14:creationId xmlns:p14="http://schemas.microsoft.com/office/powerpoint/2010/main" val="22686266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19E701-61A8-B534-7B1F-BE9BF5BF1677}"/>
            </a:ext>
          </a:extLst>
        </p:cNvPr>
        <p:cNvGrpSpPr/>
        <p:nvPr/>
      </p:nvGrpSpPr>
      <p:grpSpPr>
        <a:xfrm>
          <a:off x="0" y="0"/>
          <a:ext cx="0" cy="0"/>
          <a:chOff x="0" y="0"/>
          <a:chExt cx="0" cy="0"/>
        </a:xfrm>
      </p:grpSpPr>
      <p:sp>
        <p:nvSpPr>
          <p:cNvPr id="2" name="Marcador de Posição da Imagem do Diapositivo 1">
            <a:extLst>
              <a:ext uri="{FF2B5EF4-FFF2-40B4-BE49-F238E27FC236}">
                <a16:creationId xmlns:a16="http://schemas.microsoft.com/office/drawing/2014/main" id="{B03D8945-94A8-BC85-DD90-5B6489BB5F93}"/>
              </a:ext>
            </a:extLst>
          </p:cNvPr>
          <p:cNvSpPr>
            <a:spLocks noGrp="1" noRot="1" noChangeAspect="1"/>
          </p:cNvSpPr>
          <p:nvPr>
            <p:ph type="sldImg"/>
          </p:nvPr>
        </p:nvSpPr>
        <p:spPr/>
      </p:sp>
      <p:sp>
        <p:nvSpPr>
          <p:cNvPr id="3" name="Marcador de Posição de Notas 2">
            <a:extLst>
              <a:ext uri="{FF2B5EF4-FFF2-40B4-BE49-F238E27FC236}">
                <a16:creationId xmlns:a16="http://schemas.microsoft.com/office/drawing/2014/main" id="{3CE66368-0390-3B2F-3B9E-E092884C0F85}"/>
              </a:ext>
            </a:extLst>
          </p:cNvPr>
          <p:cNvSpPr>
            <a:spLocks noGrp="1"/>
          </p:cNvSpPr>
          <p:nvPr>
            <p:ph type="body" idx="1"/>
          </p:nvPr>
        </p:nvSpPr>
        <p:spPr/>
        <p:txBody>
          <a:bodyPr/>
          <a:lstStyle/>
          <a:p>
            <a:r>
              <a:rPr lang="en-GB" dirty="0"/>
              <a:t>https://www.mentimeter.com/app/presentation/alu6p1g6evt1d8bhfkpcc32m97iygw5w/edit</a:t>
            </a:r>
          </a:p>
        </p:txBody>
      </p:sp>
      <p:sp>
        <p:nvSpPr>
          <p:cNvPr id="4" name="Marcador de Posição do Número do Diapositivo 3">
            <a:extLst>
              <a:ext uri="{FF2B5EF4-FFF2-40B4-BE49-F238E27FC236}">
                <a16:creationId xmlns:a16="http://schemas.microsoft.com/office/drawing/2014/main" id="{0774E922-1F4A-15DB-7B11-2B8E5DC158C9}"/>
              </a:ext>
            </a:extLst>
          </p:cNvPr>
          <p:cNvSpPr>
            <a:spLocks noGrp="1"/>
          </p:cNvSpPr>
          <p:nvPr>
            <p:ph type="sldNum" sz="quarter" idx="5"/>
          </p:nvPr>
        </p:nvSpPr>
        <p:spPr/>
        <p:txBody>
          <a:bodyPr/>
          <a:lstStyle/>
          <a:p>
            <a:fld id="{0969043F-E14E-4D97-867E-E56F2052EF21}" type="slidenum">
              <a:rPr lang="en-GB" smtClean="0"/>
              <a:t>9</a:t>
            </a:fld>
            <a:endParaRPr lang="en-GB"/>
          </a:p>
        </p:txBody>
      </p:sp>
    </p:spTree>
    <p:extLst>
      <p:ext uri="{BB962C8B-B14F-4D97-AF65-F5344CB8AC3E}">
        <p14:creationId xmlns:p14="http://schemas.microsoft.com/office/powerpoint/2010/main" val="40687494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04BC75-D861-C6D8-2919-2F0A446D120F}"/>
            </a:ext>
          </a:extLst>
        </p:cNvPr>
        <p:cNvGrpSpPr/>
        <p:nvPr/>
      </p:nvGrpSpPr>
      <p:grpSpPr>
        <a:xfrm>
          <a:off x="0" y="0"/>
          <a:ext cx="0" cy="0"/>
          <a:chOff x="0" y="0"/>
          <a:chExt cx="0" cy="0"/>
        </a:xfrm>
      </p:grpSpPr>
      <p:sp>
        <p:nvSpPr>
          <p:cNvPr id="2" name="Marcador de Posição da Imagem do Diapositivo 1">
            <a:extLst>
              <a:ext uri="{FF2B5EF4-FFF2-40B4-BE49-F238E27FC236}">
                <a16:creationId xmlns:a16="http://schemas.microsoft.com/office/drawing/2014/main" id="{7C5BF9F4-F361-5265-6785-4B3611EE0B46}"/>
              </a:ext>
            </a:extLst>
          </p:cNvPr>
          <p:cNvSpPr>
            <a:spLocks noGrp="1" noRot="1" noChangeAspect="1"/>
          </p:cNvSpPr>
          <p:nvPr>
            <p:ph type="sldImg"/>
          </p:nvPr>
        </p:nvSpPr>
        <p:spPr/>
      </p:sp>
      <p:sp>
        <p:nvSpPr>
          <p:cNvPr id="3" name="Marcador de Posição de Notas 2">
            <a:extLst>
              <a:ext uri="{FF2B5EF4-FFF2-40B4-BE49-F238E27FC236}">
                <a16:creationId xmlns:a16="http://schemas.microsoft.com/office/drawing/2014/main" id="{A18B411C-90BF-BBB8-1A6A-41AB4FC16253}"/>
              </a:ext>
            </a:extLst>
          </p:cNvPr>
          <p:cNvSpPr>
            <a:spLocks noGrp="1"/>
          </p:cNvSpPr>
          <p:nvPr>
            <p:ph type="body" idx="1"/>
          </p:nvPr>
        </p:nvSpPr>
        <p:spPr/>
        <p:txBody>
          <a:bodyPr/>
          <a:lstStyle/>
          <a:p>
            <a:r>
              <a:rPr lang="en-GB" dirty="0"/>
              <a:t>https://www.mentimeter.com/app/presentation/alu6p1g6evt1d8bhfkpcc32m97iygw5w/edit</a:t>
            </a:r>
          </a:p>
        </p:txBody>
      </p:sp>
      <p:sp>
        <p:nvSpPr>
          <p:cNvPr id="4" name="Marcador de Posição do Número do Diapositivo 3">
            <a:extLst>
              <a:ext uri="{FF2B5EF4-FFF2-40B4-BE49-F238E27FC236}">
                <a16:creationId xmlns:a16="http://schemas.microsoft.com/office/drawing/2014/main" id="{023ECF13-1FCE-F461-F32D-31E0C6A4FFE3}"/>
              </a:ext>
            </a:extLst>
          </p:cNvPr>
          <p:cNvSpPr>
            <a:spLocks noGrp="1"/>
          </p:cNvSpPr>
          <p:nvPr>
            <p:ph type="sldNum" sz="quarter" idx="5"/>
          </p:nvPr>
        </p:nvSpPr>
        <p:spPr/>
        <p:txBody>
          <a:bodyPr/>
          <a:lstStyle/>
          <a:p>
            <a:fld id="{0969043F-E14E-4D97-867E-E56F2052EF21}" type="slidenum">
              <a:rPr lang="en-GB" smtClean="0"/>
              <a:t>10</a:t>
            </a:fld>
            <a:endParaRPr lang="en-GB"/>
          </a:p>
        </p:txBody>
      </p:sp>
    </p:spTree>
    <p:extLst>
      <p:ext uri="{BB962C8B-B14F-4D97-AF65-F5344CB8AC3E}">
        <p14:creationId xmlns:p14="http://schemas.microsoft.com/office/powerpoint/2010/main" val="28963237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1" u="none" strike="noStrike" kern="1200" baseline="0" dirty="0">
                <a:solidFill>
                  <a:schemeClr val="tx1"/>
                </a:solidFill>
                <a:latin typeface="+mn-lt"/>
                <a:ea typeface="+mn-ea"/>
                <a:cs typeface="+mn-cs"/>
              </a:rPr>
              <a:t>Confidential: In 2023, the region with the highest fractionation throughput was Europe, with 33.8 million liters (42.5% of the global figure), followed by North America with 29.4 million liters (36.9%), and Asia &amp; Pacific with 15.8 million liters (19.8%). China represented 63% of the total throughput in the Asia &amp; Pacific region. The fractionation throughput in the Middle East &amp; Africa was 0.46 million liters (0.6% of total) and in Latin America, 0.19 million liters (0.2%).  In 2032, the global fractionation capacity is forecast to reach 176 million liters, from 106 million in 2022. By region, Europe will have 65.3 million liters capacity (40.8 million in 2022, a 4.5% annual growth rate), and represent 37% of the global capacity. In 2032, the fractionation capacities in North America and Asia &amp; Pacific will be 55.6 million and 48.8 million liters respectively, the latter primarily located in China. </a:t>
            </a:r>
            <a:endParaRPr lang="pt-PT" dirty="0"/>
          </a:p>
        </p:txBody>
      </p:sp>
      <p:sp>
        <p:nvSpPr>
          <p:cNvPr id="4" name="Slide Number Placeholder 3"/>
          <p:cNvSpPr>
            <a:spLocks noGrp="1"/>
          </p:cNvSpPr>
          <p:nvPr>
            <p:ph type="sldNum" sz="quarter" idx="5"/>
          </p:nvPr>
        </p:nvSpPr>
        <p:spPr/>
        <p:txBody>
          <a:bodyPr/>
          <a:lstStyle/>
          <a:p>
            <a:fld id="{0969043F-E14E-4D97-867E-E56F2052EF21}" type="slidenum">
              <a:rPr lang="en-GB" smtClean="0"/>
              <a:t>25</a:t>
            </a:fld>
            <a:endParaRPr lang="en-GB"/>
          </a:p>
        </p:txBody>
      </p:sp>
    </p:spTree>
    <p:extLst>
      <p:ext uri="{BB962C8B-B14F-4D97-AF65-F5344CB8AC3E}">
        <p14:creationId xmlns:p14="http://schemas.microsoft.com/office/powerpoint/2010/main" val="9934280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BEFFFFE0-5BE8-FC4E-B83B-39DE0A68C73B}" type="slidenum">
              <a:rPr kumimoji="0" lang="en-US" sz="12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35</a:t>
            </a:fld>
            <a:endParaRPr kumimoji="0" lang="en-US" sz="1200" b="0" i="0" u="none" strike="noStrike" kern="1200" cap="none" spc="0" normalizeH="0" baseline="0" noProof="0">
              <a:ln>
                <a:noFill/>
              </a:ln>
              <a:solidFill>
                <a:srgbClr val="000000"/>
              </a:solidFill>
              <a:effectLst/>
              <a:uLnTx/>
              <a:uFillTx/>
              <a:latin typeface="Calibri" panose="020F0502020204030204" pitchFamily="34" charset="0"/>
              <a:ea typeface="+mn-ea"/>
              <a:cs typeface="+mn-cs"/>
            </a:endParaRPr>
          </a:p>
        </p:txBody>
      </p:sp>
      <p:sp>
        <p:nvSpPr>
          <p:cNvPr id="339970" name="Rectangle 2"/>
          <p:cNvSpPr>
            <a:spLocks noGrp="1" noRot="1" noChangeAspect="1" noChangeArrowheads="1" noTextEdit="1"/>
          </p:cNvSpPr>
          <p:nvPr>
            <p:ph type="sldImg"/>
          </p:nvPr>
        </p:nvSpPr>
        <p:spPr>
          <a:ln/>
        </p:spPr>
      </p:sp>
      <p:sp>
        <p:nvSpPr>
          <p:cNvPr id="339971" name="Rectangle 3"/>
          <p:cNvSpPr>
            <a:spLocks noGrp="1" noChangeArrowheads="1"/>
          </p:cNvSpPr>
          <p:nvPr>
            <p:ph type="body" idx="1"/>
          </p:nvPr>
        </p:nvSpPr>
        <p:spPr/>
        <p:txBody>
          <a:bodyPr/>
          <a:lstStyle/>
          <a:p>
            <a:pPr>
              <a:defRPr/>
            </a:pPr>
            <a:r>
              <a:rPr lang="en-US"/>
              <a:t>158-152efigtar serum immunoglobuline perinataal rijping immuunsysteem serum immunoglobulin levels serum immunoglobulin levels (% adult values)</a:t>
            </a:r>
          </a:p>
        </p:txBody>
      </p:sp>
    </p:spTree>
    <p:extLst>
      <p:ext uri="{BB962C8B-B14F-4D97-AF65-F5344CB8AC3E}">
        <p14:creationId xmlns:p14="http://schemas.microsoft.com/office/powerpoint/2010/main" val="21197968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5" name="Google Shape;95;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o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F2C07C4-1BD7-CAAA-CEDD-64B0F477BDA4}"/>
              </a:ext>
            </a:extLst>
          </p:cNvPr>
          <p:cNvSpPr>
            <a:spLocks noGrp="1"/>
          </p:cNvSpPr>
          <p:nvPr>
            <p:ph type="ctrTitle" hasCustomPrompt="1"/>
          </p:nvPr>
        </p:nvSpPr>
        <p:spPr>
          <a:xfrm>
            <a:off x="453631" y="1149066"/>
            <a:ext cx="11165453" cy="1101308"/>
          </a:xfrm>
        </p:spPr>
        <p:txBody>
          <a:bodyPr anchor="t">
            <a:normAutofit/>
          </a:bodyPr>
          <a:lstStyle>
            <a:lvl1pPr algn="l">
              <a:defRPr sz="2800">
                <a:solidFill>
                  <a:srgbClr val="00385B"/>
                </a:solidFill>
              </a:defRPr>
            </a:lvl1pPr>
          </a:lstStyle>
          <a:p>
            <a:r>
              <a:rPr lang="en-GB" noProof="0" dirty="0"/>
              <a:t>CLICK TO EDIT GLOBAL TEMPLATE TITLE STYLE</a:t>
            </a:r>
          </a:p>
        </p:txBody>
      </p:sp>
      <p:sp>
        <p:nvSpPr>
          <p:cNvPr id="3" name="Subtítulo 2">
            <a:extLst>
              <a:ext uri="{FF2B5EF4-FFF2-40B4-BE49-F238E27FC236}">
                <a16:creationId xmlns:a16="http://schemas.microsoft.com/office/drawing/2014/main" id="{CB54CABE-D1CD-85C6-3E26-706AF015149B}"/>
              </a:ext>
            </a:extLst>
          </p:cNvPr>
          <p:cNvSpPr>
            <a:spLocks noGrp="1"/>
          </p:cNvSpPr>
          <p:nvPr>
            <p:ph type="subTitle" idx="1" hasCustomPrompt="1"/>
          </p:nvPr>
        </p:nvSpPr>
        <p:spPr>
          <a:xfrm>
            <a:off x="453632" y="2379015"/>
            <a:ext cx="11165452" cy="1655762"/>
          </a:xfrm>
        </p:spPr>
        <p:txBody>
          <a:bodyPr>
            <a:normAutofit/>
          </a:bodyPr>
          <a:lstStyle>
            <a:lvl1pPr marL="0" indent="0" algn="l">
              <a:buNone/>
              <a:defRPr sz="2200">
                <a:solidFill>
                  <a:schemeClr val="bg2">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noProof="0" dirty="0"/>
              <a:t>Click to edit the Global Template subtitle style</a:t>
            </a:r>
          </a:p>
        </p:txBody>
      </p:sp>
      <p:cxnSp>
        <p:nvCxnSpPr>
          <p:cNvPr id="7" name="Conexão Reta 6">
            <a:extLst>
              <a:ext uri="{FF2B5EF4-FFF2-40B4-BE49-F238E27FC236}">
                <a16:creationId xmlns:a16="http://schemas.microsoft.com/office/drawing/2014/main" id="{76FF72A8-09AC-EBAA-3626-30EB1875C042}"/>
              </a:ext>
            </a:extLst>
          </p:cNvPr>
          <p:cNvCxnSpPr>
            <a:cxnSpLocks/>
          </p:cNvCxnSpPr>
          <p:nvPr userDrawn="1"/>
        </p:nvCxnSpPr>
        <p:spPr>
          <a:xfrm flipH="1">
            <a:off x="548640" y="830266"/>
            <a:ext cx="11070446" cy="0"/>
          </a:xfrm>
          <a:prstGeom prst="line">
            <a:avLst/>
          </a:prstGeom>
          <a:ln w="19050">
            <a:solidFill>
              <a:srgbClr val="00385B"/>
            </a:solidFill>
          </a:ln>
        </p:spPr>
        <p:style>
          <a:lnRef idx="1">
            <a:schemeClr val="accent1"/>
          </a:lnRef>
          <a:fillRef idx="0">
            <a:schemeClr val="accent1"/>
          </a:fillRef>
          <a:effectRef idx="0">
            <a:schemeClr val="accent1"/>
          </a:effectRef>
          <a:fontRef idx="minor">
            <a:schemeClr val="tx1"/>
          </a:fontRef>
        </p:style>
      </p:cxnSp>
      <p:cxnSp>
        <p:nvCxnSpPr>
          <p:cNvPr id="8" name="Conexão Reta 7">
            <a:extLst>
              <a:ext uri="{FF2B5EF4-FFF2-40B4-BE49-F238E27FC236}">
                <a16:creationId xmlns:a16="http://schemas.microsoft.com/office/drawing/2014/main" id="{CB990CEE-9812-00B6-B3A9-0CF075CF5C82}"/>
              </a:ext>
            </a:extLst>
          </p:cNvPr>
          <p:cNvCxnSpPr>
            <a:cxnSpLocks/>
          </p:cNvCxnSpPr>
          <p:nvPr userDrawn="1"/>
        </p:nvCxnSpPr>
        <p:spPr>
          <a:xfrm flipH="1">
            <a:off x="548640" y="6293806"/>
            <a:ext cx="11070446" cy="0"/>
          </a:xfrm>
          <a:prstGeom prst="line">
            <a:avLst/>
          </a:prstGeom>
          <a:ln w="19050">
            <a:solidFill>
              <a:srgbClr val="00385B"/>
            </a:solidFill>
          </a:ln>
        </p:spPr>
        <p:style>
          <a:lnRef idx="1">
            <a:schemeClr val="accent1"/>
          </a:lnRef>
          <a:fillRef idx="0">
            <a:schemeClr val="accent1"/>
          </a:fillRef>
          <a:effectRef idx="0">
            <a:schemeClr val="accent1"/>
          </a:effectRef>
          <a:fontRef idx="minor">
            <a:schemeClr val="tx1"/>
          </a:fontRef>
        </p:style>
      </p:cxnSp>
      <p:sp>
        <p:nvSpPr>
          <p:cNvPr id="9" name="CaixaDeTexto 8">
            <a:extLst>
              <a:ext uri="{FF2B5EF4-FFF2-40B4-BE49-F238E27FC236}">
                <a16:creationId xmlns:a16="http://schemas.microsoft.com/office/drawing/2014/main" id="{CD048799-BD00-7130-6E01-142885696683}"/>
              </a:ext>
            </a:extLst>
          </p:cNvPr>
          <p:cNvSpPr txBox="1"/>
          <p:nvPr userDrawn="1"/>
        </p:nvSpPr>
        <p:spPr>
          <a:xfrm>
            <a:off x="10974765" y="6326707"/>
            <a:ext cx="744114" cy="246221"/>
          </a:xfrm>
          <a:prstGeom prst="rect">
            <a:avLst/>
          </a:prstGeom>
          <a:noFill/>
        </p:spPr>
        <p:txBody>
          <a:bodyPr wrap="none" rtlCol="0">
            <a:spAutoFit/>
          </a:bodyPr>
          <a:lstStyle/>
          <a:p>
            <a:pPr algn="r"/>
            <a:r>
              <a:rPr lang="en-GB" sz="1000" b="1" noProof="0" dirty="0" err="1">
                <a:solidFill>
                  <a:srgbClr val="00385B"/>
                </a:solidFill>
                <a:latin typeface="Arial" panose="020B0604020202020204" pitchFamily="34" charset="0"/>
                <a:cs typeface="Arial" panose="020B0604020202020204" pitchFamily="34" charset="0"/>
              </a:rPr>
              <a:t>IPOPI</a:t>
            </a:r>
            <a:r>
              <a:rPr lang="en-GB" sz="1000" noProof="0" dirty="0" err="1">
                <a:solidFill>
                  <a:srgbClr val="00385B"/>
                </a:solidFill>
                <a:latin typeface="Arial" panose="020B0604020202020204" pitchFamily="34" charset="0"/>
                <a:cs typeface="Arial" panose="020B0604020202020204" pitchFamily="34" charset="0"/>
              </a:rPr>
              <a:t>.org</a:t>
            </a:r>
            <a:endParaRPr lang="en-GB" sz="1000" noProof="0" dirty="0">
              <a:solidFill>
                <a:srgbClr val="00385B"/>
              </a:solidFill>
              <a:latin typeface="Arial" panose="020B0604020202020204" pitchFamily="34" charset="0"/>
              <a:cs typeface="Arial" panose="020B0604020202020204" pitchFamily="34" charset="0"/>
            </a:endParaRPr>
          </a:p>
        </p:txBody>
      </p:sp>
      <p:sp>
        <p:nvSpPr>
          <p:cNvPr id="4" name="CaixaDeTexto 9">
            <a:extLst>
              <a:ext uri="{FF2B5EF4-FFF2-40B4-BE49-F238E27FC236}">
                <a16:creationId xmlns:a16="http://schemas.microsoft.com/office/drawing/2014/main" id="{6BA4FA74-AB2D-3989-4D50-78B3E414B332}"/>
              </a:ext>
            </a:extLst>
          </p:cNvPr>
          <p:cNvSpPr txBox="1"/>
          <p:nvPr userDrawn="1"/>
        </p:nvSpPr>
        <p:spPr>
          <a:xfrm>
            <a:off x="457200" y="554308"/>
            <a:ext cx="4507523" cy="276999"/>
          </a:xfrm>
          <a:prstGeom prst="rect">
            <a:avLst/>
          </a:prstGeom>
          <a:noFill/>
        </p:spPr>
        <p:txBody>
          <a:bodyPr wrap="square" rtlCol="0">
            <a:spAutoFit/>
          </a:bodyPr>
          <a:lstStyle/>
          <a:p>
            <a:r>
              <a:rPr lang="en-GB" sz="1200" noProof="0" dirty="0">
                <a:solidFill>
                  <a:srgbClr val="00385B"/>
                </a:solidFill>
                <a:latin typeface="Arial" panose="020B0604020202020204" pitchFamily="34" charset="0"/>
                <a:cs typeface="Arial" panose="020B0604020202020204" pitchFamily="34" charset="0"/>
              </a:rPr>
              <a:t>IPOPI </a:t>
            </a:r>
            <a:r>
              <a:rPr lang="en-GB" sz="1200" b="1" noProof="0" dirty="0">
                <a:solidFill>
                  <a:srgbClr val="00385B"/>
                </a:solidFill>
                <a:latin typeface="Arial" panose="020B0604020202020204" pitchFamily="34" charset="0"/>
                <a:cs typeface="Arial" panose="020B0604020202020204" pitchFamily="34" charset="0"/>
              </a:rPr>
              <a:t>ASIAN PID PATIENTS </a:t>
            </a:r>
            <a:r>
              <a:rPr lang="en-GB" sz="1200" b="0" noProof="0" dirty="0">
                <a:solidFill>
                  <a:srgbClr val="00385B"/>
                </a:solidFill>
                <a:latin typeface="Arial" panose="020B0604020202020204" pitchFamily="34" charset="0"/>
                <a:cs typeface="Arial" panose="020B0604020202020204" pitchFamily="34" charset="0"/>
              </a:rPr>
              <a:t>AND</a:t>
            </a:r>
            <a:r>
              <a:rPr lang="en-GB" sz="1200" b="1" noProof="0" dirty="0">
                <a:solidFill>
                  <a:srgbClr val="00385B"/>
                </a:solidFill>
                <a:latin typeface="Arial" panose="020B0604020202020204" pitchFamily="34" charset="0"/>
                <a:cs typeface="Arial" panose="020B0604020202020204" pitchFamily="34" charset="0"/>
              </a:rPr>
              <a:t> DOCTORS MEETING</a:t>
            </a:r>
          </a:p>
        </p:txBody>
      </p:sp>
      <p:pic>
        <p:nvPicPr>
          <p:cNvPr id="10" name="Picture 9">
            <a:extLst>
              <a:ext uri="{FF2B5EF4-FFF2-40B4-BE49-F238E27FC236}">
                <a16:creationId xmlns:a16="http://schemas.microsoft.com/office/drawing/2014/main" id="{9CA9F6C4-38B2-DA76-A34D-059DF0CA6513}"/>
              </a:ext>
            </a:extLst>
          </p:cNvPr>
          <p:cNvPicPr>
            <a:picLocks noChangeAspect="1"/>
          </p:cNvPicPr>
          <p:nvPr userDrawn="1"/>
        </p:nvPicPr>
        <p:blipFill>
          <a:blip r:embed="rId2"/>
          <a:srcRect/>
          <a:stretch/>
        </p:blipFill>
        <p:spPr>
          <a:xfrm>
            <a:off x="10841810" y="396522"/>
            <a:ext cx="856992" cy="606317"/>
          </a:xfrm>
          <a:prstGeom prst="rect">
            <a:avLst/>
          </a:prstGeom>
        </p:spPr>
      </p:pic>
    </p:spTree>
    <p:extLst>
      <p:ext uri="{BB962C8B-B14F-4D97-AF65-F5344CB8AC3E}">
        <p14:creationId xmlns:p14="http://schemas.microsoft.com/office/powerpoint/2010/main" val="206801639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agem com Legenda">
    <p:spTree>
      <p:nvGrpSpPr>
        <p:cNvPr id="1" name=""/>
        <p:cNvGrpSpPr/>
        <p:nvPr/>
      </p:nvGrpSpPr>
      <p:grpSpPr>
        <a:xfrm>
          <a:off x="0" y="0"/>
          <a:ext cx="0" cy="0"/>
          <a:chOff x="0" y="0"/>
          <a:chExt cx="0" cy="0"/>
        </a:xfrm>
      </p:grpSpPr>
      <p:sp>
        <p:nvSpPr>
          <p:cNvPr id="3" name="Marcador de Posição da Imagem 2">
            <a:extLst>
              <a:ext uri="{FF2B5EF4-FFF2-40B4-BE49-F238E27FC236}">
                <a16:creationId xmlns:a16="http://schemas.microsoft.com/office/drawing/2014/main" id="{E92DD05B-54F3-1D51-B408-FF4E2B7497EA}"/>
              </a:ext>
            </a:extLst>
          </p:cNvPr>
          <p:cNvSpPr>
            <a:spLocks noGrp="1"/>
          </p:cNvSpPr>
          <p:nvPr>
            <p:ph type="pic" idx="1" hasCustomPrompt="1"/>
          </p:nvPr>
        </p:nvSpPr>
        <p:spPr>
          <a:xfrm>
            <a:off x="4702629" y="1121059"/>
            <a:ext cx="6916456" cy="4865910"/>
          </a:xfrm>
        </p:spPr>
        <p:txBody>
          <a:bodyPr anchor="ctr">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t-PT" dirty="0"/>
              <a:t>IMAGE PLACEHOLDER</a:t>
            </a:r>
          </a:p>
        </p:txBody>
      </p:sp>
      <p:sp>
        <p:nvSpPr>
          <p:cNvPr id="15" name="Título 1">
            <a:extLst>
              <a:ext uri="{FF2B5EF4-FFF2-40B4-BE49-F238E27FC236}">
                <a16:creationId xmlns:a16="http://schemas.microsoft.com/office/drawing/2014/main" id="{7A6359A4-DC14-BB1F-A77F-3AA0A413CA4B}"/>
              </a:ext>
            </a:extLst>
          </p:cNvPr>
          <p:cNvSpPr>
            <a:spLocks noGrp="1"/>
          </p:cNvSpPr>
          <p:nvPr>
            <p:ph type="title" hasCustomPrompt="1"/>
          </p:nvPr>
        </p:nvSpPr>
        <p:spPr>
          <a:xfrm>
            <a:off x="457200" y="1121059"/>
            <a:ext cx="3932237" cy="1243000"/>
          </a:xfrm>
        </p:spPr>
        <p:txBody>
          <a:bodyPr anchor="ctr">
            <a:noAutofit/>
          </a:bodyPr>
          <a:lstStyle>
            <a:lvl1pPr>
              <a:defRPr sz="2800"/>
            </a:lvl1pPr>
          </a:lstStyle>
          <a:p>
            <a:r>
              <a:rPr lang="en-GB" noProof="0" dirty="0"/>
              <a:t>CLICK TO EDIT GLOBAL TEMPLATE TITLE STYLE</a:t>
            </a:r>
            <a:endParaRPr lang="pt-PT" dirty="0"/>
          </a:p>
        </p:txBody>
      </p:sp>
      <p:sp>
        <p:nvSpPr>
          <p:cNvPr id="16" name="Marcador de Posição do Texto 3">
            <a:extLst>
              <a:ext uri="{FF2B5EF4-FFF2-40B4-BE49-F238E27FC236}">
                <a16:creationId xmlns:a16="http://schemas.microsoft.com/office/drawing/2014/main" id="{9164D1EA-A34B-AEBD-1E8F-9D871D8D36AD}"/>
              </a:ext>
            </a:extLst>
          </p:cNvPr>
          <p:cNvSpPr>
            <a:spLocks noGrp="1"/>
          </p:cNvSpPr>
          <p:nvPr>
            <p:ph type="body" sz="half" idx="2" hasCustomPrompt="1"/>
          </p:nvPr>
        </p:nvSpPr>
        <p:spPr>
          <a:xfrm>
            <a:off x="457200" y="2515722"/>
            <a:ext cx="3932237" cy="3471250"/>
          </a:xfrm>
        </p:spPr>
        <p:txBody>
          <a:bodyPr/>
          <a:lstStyle>
            <a:lvl1pPr marL="0" indent="0">
              <a:buNone/>
              <a:defRPr sz="1600">
                <a:solidFill>
                  <a:schemeClr val="tx1">
                    <a:lumMod val="50000"/>
                    <a:lumOff val="5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noProof="0" dirty="0"/>
              <a:t>Click to edit Global Template text styles</a:t>
            </a:r>
          </a:p>
        </p:txBody>
      </p:sp>
      <p:cxnSp>
        <p:nvCxnSpPr>
          <p:cNvPr id="8" name="Conexão Reta 6">
            <a:extLst>
              <a:ext uri="{FF2B5EF4-FFF2-40B4-BE49-F238E27FC236}">
                <a16:creationId xmlns:a16="http://schemas.microsoft.com/office/drawing/2014/main" id="{2CE290A4-C193-9711-AFD0-629CD2C2E6F5}"/>
              </a:ext>
            </a:extLst>
          </p:cNvPr>
          <p:cNvCxnSpPr>
            <a:cxnSpLocks/>
          </p:cNvCxnSpPr>
          <p:nvPr userDrawn="1"/>
        </p:nvCxnSpPr>
        <p:spPr>
          <a:xfrm flipH="1">
            <a:off x="548640" y="830266"/>
            <a:ext cx="11070446" cy="0"/>
          </a:xfrm>
          <a:prstGeom prst="line">
            <a:avLst/>
          </a:prstGeom>
          <a:ln w="19050">
            <a:solidFill>
              <a:srgbClr val="00385B"/>
            </a:solidFill>
          </a:ln>
        </p:spPr>
        <p:style>
          <a:lnRef idx="1">
            <a:schemeClr val="accent1"/>
          </a:lnRef>
          <a:fillRef idx="0">
            <a:schemeClr val="accent1"/>
          </a:fillRef>
          <a:effectRef idx="0">
            <a:schemeClr val="accent1"/>
          </a:effectRef>
          <a:fontRef idx="minor">
            <a:schemeClr val="tx1"/>
          </a:fontRef>
        </p:style>
      </p:cxnSp>
      <p:sp>
        <p:nvSpPr>
          <p:cNvPr id="9" name="CaixaDeTexto 9">
            <a:extLst>
              <a:ext uri="{FF2B5EF4-FFF2-40B4-BE49-F238E27FC236}">
                <a16:creationId xmlns:a16="http://schemas.microsoft.com/office/drawing/2014/main" id="{1302A065-F38D-57E8-CB22-969B46C9C779}"/>
              </a:ext>
            </a:extLst>
          </p:cNvPr>
          <p:cNvSpPr txBox="1"/>
          <p:nvPr userDrawn="1"/>
        </p:nvSpPr>
        <p:spPr>
          <a:xfrm>
            <a:off x="457200" y="554308"/>
            <a:ext cx="4507523" cy="276999"/>
          </a:xfrm>
          <a:prstGeom prst="rect">
            <a:avLst/>
          </a:prstGeom>
          <a:noFill/>
        </p:spPr>
        <p:txBody>
          <a:bodyPr wrap="square" rtlCol="0">
            <a:spAutoFit/>
          </a:bodyPr>
          <a:lstStyle/>
          <a:p>
            <a:r>
              <a:rPr lang="en-GB" sz="1200" noProof="0" dirty="0">
                <a:solidFill>
                  <a:srgbClr val="00385B"/>
                </a:solidFill>
                <a:latin typeface="Arial" panose="020B0604020202020204" pitchFamily="34" charset="0"/>
                <a:cs typeface="Arial" panose="020B0604020202020204" pitchFamily="34" charset="0"/>
              </a:rPr>
              <a:t>IPOPI </a:t>
            </a:r>
            <a:r>
              <a:rPr lang="en-GB" sz="1200" b="1" noProof="0" dirty="0">
                <a:solidFill>
                  <a:srgbClr val="00385B"/>
                </a:solidFill>
                <a:latin typeface="Arial" panose="020B0604020202020204" pitchFamily="34" charset="0"/>
                <a:cs typeface="Arial" panose="020B0604020202020204" pitchFamily="34" charset="0"/>
              </a:rPr>
              <a:t>ASIAN PID PATIENTS </a:t>
            </a:r>
            <a:r>
              <a:rPr lang="en-GB" sz="1200" b="0" noProof="0" dirty="0">
                <a:solidFill>
                  <a:srgbClr val="00385B"/>
                </a:solidFill>
                <a:latin typeface="Arial" panose="020B0604020202020204" pitchFamily="34" charset="0"/>
                <a:cs typeface="Arial" panose="020B0604020202020204" pitchFamily="34" charset="0"/>
              </a:rPr>
              <a:t>AND</a:t>
            </a:r>
            <a:r>
              <a:rPr lang="en-GB" sz="1200" b="1" noProof="0" dirty="0">
                <a:solidFill>
                  <a:srgbClr val="00385B"/>
                </a:solidFill>
                <a:latin typeface="Arial" panose="020B0604020202020204" pitchFamily="34" charset="0"/>
                <a:cs typeface="Arial" panose="020B0604020202020204" pitchFamily="34" charset="0"/>
              </a:rPr>
              <a:t> DOCTORS MEETING</a:t>
            </a:r>
          </a:p>
        </p:txBody>
      </p:sp>
      <p:cxnSp>
        <p:nvCxnSpPr>
          <p:cNvPr id="10" name="Conexão Reta 7">
            <a:extLst>
              <a:ext uri="{FF2B5EF4-FFF2-40B4-BE49-F238E27FC236}">
                <a16:creationId xmlns:a16="http://schemas.microsoft.com/office/drawing/2014/main" id="{C9975BF3-1BBC-C4F6-215C-12E81BDBCB00}"/>
              </a:ext>
            </a:extLst>
          </p:cNvPr>
          <p:cNvCxnSpPr>
            <a:cxnSpLocks/>
          </p:cNvCxnSpPr>
          <p:nvPr userDrawn="1"/>
        </p:nvCxnSpPr>
        <p:spPr>
          <a:xfrm flipH="1">
            <a:off x="548640" y="6293806"/>
            <a:ext cx="11070446" cy="0"/>
          </a:xfrm>
          <a:prstGeom prst="line">
            <a:avLst/>
          </a:prstGeom>
          <a:ln w="19050">
            <a:solidFill>
              <a:srgbClr val="00385B"/>
            </a:solidFill>
          </a:ln>
        </p:spPr>
        <p:style>
          <a:lnRef idx="1">
            <a:schemeClr val="accent1"/>
          </a:lnRef>
          <a:fillRef idx="0">
            <a:schemeClr val="accent1"/>
          </a:fillRef>
          <a:effectRef idx="0">
            <a:schemeClr val="accent1"/>
          </a:effectRef>
          <a:fontRef idx="minor">
            <a:schemeClr val="tx1"/>
          </a:fontRef>
        </p:style>
      </p:cxnSp>
      <p:sp>
        <p:nvSpPr>
          <p:cNvPr id="11" name="CaixaDeTexto 8">
            <a:extLst>
              <a:ext uri="{FF2B5EF4-FFF2-40B4-BE49-F238E27FC236}">
                <a16:creationId xmlns:a16="http://schemas.microsoft.com/office/drawing/2014/main" id="{798A7BE3-C694-A2E9-C3A4-355E598780F1}"/>
              </a:ext>
            </a:extLst>
          </p:cNvPr>
          <p:cNvSpPr txBox="1"/>
          <p:nvPr userDrawn="1"/>
        </p:nvSpPr>
        <p:spPr>
          <a:xfrm>
            <a:off x="10974765" y="6326707"/>
            <a:ext cx="744114" cy="246221"/>
          </a:xfrm>
          <a:prstGeom prst="rect">
            <a:avLst/>
          </a:prstGeom>
          <a:noFill/>
        </p:spPr>
        <p:txBody>
          <a:bodyPr wrap="none" rtlCol="0">
            <a:spAutoFit/>
          </a:bodyPr>
          <a:lstStyle/>
          <a:p>
            <a:pPr algn="r"/>
            <a:r>
              <a:rPr lang="en-GB" sz="1000" b="1" noProof="0" dirty="0" err="1">
                <a:solidFill>
                  <a:srgbClr val="00385B"/>
                </a:solidFill>
                <a:latin typeface="Arial" panose="020B0604020202020204" pitchFamily="34" charset="0"/>
                <a:cs typeface="Arial" panose="020B0604020202020204" pitchFamily="34" charset="0"/>
              </a:rPr>
              <a:t>IPOPI</a:t>
            </a:r>
            <a:r>
              <a:rPr lang="en-GB" sz="1000" noProof="0" dirty="0" err="1">
                <a:solidFill>
                  <a:srgbClr val="00385B"/>
                </a:solidFill>
                <a:latin typeface="Arial" panose="020B0604020202020204" pitchFamily="34" charset="0"/>
                <a:cs typeface="Arial" panose="020B0604020202020204" pitchFamily="34" charset="0"/>
              </a:rPr>
              <a:t>.org</a:t>
            </a:r>
            <a:endParaRPr lang="en-GB" sz="1000" noProof="0" dirty="0">
              <a:solidFill>
                <a:srgbClr val="00385B"/>
              </a:solidFill>
              <a:latin typeface="Arial" panose="020B0604020202020204" pitchFamily="34" charset="0"/>
              <a:cs typeface="Arial" panose="020B0604020202020204" pitchFamily="34" charset="0"/>
            </a:endParaRPr>
          </a:p>
        </p:txBody>
      </p:sp>
      <p:pic>
        <p:nvPicPr>
          <p:cNvPr id="13" name="Picture 12">
            <a:extLst>
              <a:ext uri="{FF2B5EF4-FFF2-40B4-BE49-F238E27FC236}">
                <a16:creationId xmlns:a16="http://schemas.microsoft.com/office/drawing/2014/main" id="{43963961-1B5F-0A37-2662-704EA1580969}"/>
              </a:ext>
            </a:extLst>
          </p:cNvPr>
          <p:cNvPicPr>
            <a:picLocks noChangeAspect="1"/>
          </p:cNvPicPr>
          <p:nvPr userDrawn="1"/>
        </p:nvPicPr>
        <p:blipFill>
          <a:blip r:embed="rId2"/>
          <a:srcRect/>
          <a:stretch/>
        </p:blipFill>
        <p:spPr>
          <a:xfrm>
            <a:off x="10841810" y="396522"/>
            <a:ext cx="856992" cy="606317"/>
          </a:xfrm>
          <a:prstGeom prst="rect">
            <a:avLst/>
          </a:prstGeom>
        </p:spPr>
      </p:pic>
    </p:spTree>
    <p:extLst>
      <p:ext uri="{BB962C8B-B14F-4D97-AF65-F5344CB8AC3E}">
        <p14:creationId xmlns:p14="http://schemas.microsoft.com/office/powerpoint/2010/main" val="38322079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en-US" dirty="0"/>
          </a:p>
        </p:txBody>
      </p:sp>
      <p:sp>
        <p:nvSpPr>
          <p:cNvPr id="4" name="Date Placeholder 3"/>
          <p:cNvSpPr>
            <a:spLocks noGrp="1"/>
          </p:cNvSpPr>
          <p:nvPr>
            <p:ph type="dt" sz="half" idx="10"/>
          </p:nvPr>
        </p:nvSpPr>
        <p:spPr/>
        <p:txBody>
          <a:bodyPr/>
          <a:lstStyle/>
          <a:p>
            <a:endParaRPr lang="en-GB" altLang="nl-NL"/>
          </a:p>
        </p:txBody>
      </p:sp>
      <p:sp>
        <p:nvSpPr>
          <p:cNvPr id="5" name="Footer Placeholder 4"/>
          <p:cNvSpPr>
            <a:spLocks noGrp="1"/>
          </p:cNvSpPr>
          <p:nvPr>
            <p:ph type="ftr" sz="quarter" idx="11"/>
          </p:nvPr>
        </p:nvSpPr>
        <p:spPr/>
        <p:txBody>
          <a:bodyPr/>
          <a:lstStyle/>
          <a:p>
            <a:endParaRPr lang="en-GB" altLang="nl-NL"/>
          </a:p>
        </p:txBody>
      </p:sp>
      <p:sp>
        <p:nvSpPr>
          <p:cNvPr id="6" name="Slide Number Placeholder 5"/>
          <p:cNvSpPr>
            <a:spLocks noGrp="1"/>
          </p:cNvSpPr>
          <p:nvPr>
            <p:ph type="sldNum" sz="quarter" idx="12"/>
          </p:nvPr>
        </p:nvSpPr>
        <p:spPr/>
        <p:txBody>
          <a:bodyPr/>
          <a:lstStyle/>
          <a:p>
            <a:fld id="{B7C2A2DB-0EC7-7A49-9284-BB86DAA8C287}" type="slidenum">
              <a:rPr lang="en-GB" altLang="nl-NL" smtClean="0"/>
              <a:pPr/>
              <a:t>‹#›</a:t>
            </a:fld>
            <a:endParaRPr lang="en-GB" altLang="nl-NL"/>
          </a:p>
        </p:txBody>
      </p:sp>
    </p:spTree>
    <p:extLst>
      <p:ext uri="{BB962C8B-B14F-4D97-AF65-F5344CB8AC3E}">
        <p14:creationId xmlns:p14="http://schemas.microsoft.com/office/powerpoint/2010/main" val="31897515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endParaRPr lang="en-GB" altLang="nl-NL"/>
          </a:p>
        </p:txBody>
      </p:sp>
      <p:sp>
        <p:nvSpPr>
          <p:cNvPr id="5" name="Footer Placeholder 4"/>
          <p:cNvSpPr>
            <a:spLocks noGrp="1"/>
          </p:cNvSpPr>
          <p:nvPr>
            <p:ph type="ftr" sz="quarter" idx="11"/>
          </p:nvPr>
        </p:nvSpPr>
        <p:spPr/>
        <p:txBody>
          <a:bodyPr/>
          <a:lstStyle/>
          <a:p>
            <a:endParaRPr lang="en-GB" altLang="nl-NL"/>
          </a:p>
        </p:txBody>
      </p:sp>
      <p:sp>
        <p:nvSpPr>
          <p:cNvPr id="6" name="Slide Number Placeholder 5"/>
          <p:cNvSpPr>
            <a:spLocks noGrp="1"/>
          </p:cNvSpPr>
          <p:nvPr>
            <p:ph type="sldNum" sz="quarter" idx="12"/>
          </p:nvPr>
        </p:nvSpPr>
        <p:spPr/>
        <p:txBody>
          <a:bodyPr/>
          <a:lstStyle/>
          <a:p>
            <a:fld id="{20D5C7A5-2456-E04A-98DB-75CA94F4DC16}" type="slidenum">
              <a:rPr lang="en-GB" altLang="nl-NL" smtClean="0"/>
              <a:pPr/>
              <a:t>‹#›</a:t>
            </a:fld>
            <a:endParaRPr lang="en-GB" altLang="nl-NL"/>
          </a:p>
        </p:txBody>
      </p:sp>
    </p:spTree>
    <p:extLst>
      <p:ext uri="{BB962C8B-B14F-4D97-AF65-F5344CB8AC3E}">
        <p14:creationId xmlns:p14="http://schemas.microsoft.com/office/powerpoint/2010/main" val="10650321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nl-NL"/>
              <a:t>Klik om stijl te bewerken</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p:txBody>
          <a:bodyPr/>
          <a:lstStyle/>
          <a:p>
            <a:endParaRPr lang="en-GB" altLang="nl-NL"/>
          </a:p>
        </p:txBody>
      </p:sp>
      <p:sp>
        <p:nvSpPr>
          <p:cNvPr id="5" name="Footer Placeholder 4"/>
          <p:cNvSpPr>
            <a:spLocks noGrp="1"/>
          </p:cNvSpPr>
          <p:nvPr>
            <p:ph type="ftr" sz="quarter" idx="11"/>
          </p:nvPr>
        </p:nvSpPr>
        <p:spPr/>
        <p:txBody>
          <a:bodyPr/>
          <a:lstStyle/>
          <a:p>
            <a:endParaRPr lang="en-GB" altLang="nl-NL"/>
          </a:p>
        </p:txBody>
      </p:sp>
      <p:sp>
        <p:nvSpPr>
          <p:cNvPr id="6" name="Slide Number Placeholder 5"/>
          <p:cNvSpPr>
            <a:spLocks noGrp="1"/>
          </p:cNvSpPr>
          <p:nvPr>
            <p:ph type="sldNum" sz="quarter" idx="12"/>
          </p:nvPr>
        </p:nvSpPr>
        <p:spPr/>
        <p:txBody>
          <a:bodyPr/>
          <a:lstStyle/>
          <a:p>
            <a:fld id="{177EEEBF-BD4C-9542-A10A-1C00190C4C0D}" type="slidenum">
              <a:rPr lang="en-GB" altLang="nl-NL" smtClean="0"/>
              <a:pPr/>
              <a:t>‹#›</a:t>
            </a:fld>
            <a:endParaRPr lang="en-GB" altLang="nl-NL"/>
          </a:p>
        </p:txBody>
      </p:sp>
    </p:spTree>
    <p:extLst>
      <p:ext uri="{BB962C8B-B14F-4D97-AF65-F5344CB8AC3E}">
        <p14:creationId xmlns:p14="http://schemas.microsoft.com/office/powerpoint/2010/main" val="450409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laceholder 4"/>
          <p:cNvSpPr>
            <a:spLocks noGrp="1"/>
          </p:cNvSpPr>
          <p:nvPr>
            <p:ph type="dt" sz="half" idx="10"/>
          </p:nvPr>
        </p:nvSpPr>
        <p:spPr/>
        <p:txBody>
          <a:bodyPr/>
          <a:lstStyle/>
          <a:p>
            <a:endParaRPr lang="en-GB" altLang="nl-NL"/>
          </a:p>
        </p:txBody>
      </p:sp>
      <p:sp>
        <p:nvSpPr>
          <p:cNvPr id="6" name="Footer Placeholder 5"/>
          <p:cNvSpPr>
            <a:spLocks noGrp="1"/>
          </p:cNvSpPr>
          <p:nvPr>
            <p:ph type="ftr" sz="quarter" idx="11"/>
          </p:nvPr>
        </p:nvSpPr>
        <p:spPr/>
        <p:txBody>
          <a:bodyPr/>
          <a:lstStyle/>
          <a:p>
            <a:endParaRPr lang="en-GB" altLang="nl-NL"/>
          </a:p>
        </p:txBody>
      </p:sp>
      <p:sp>
        <p:nvSpPr>
          <p:cNvPr id="7" name="Slide Number Placeholder 6"/>
          <p:cNvSpPr>
            <a:spLocks noGrp="1"/>
          </p:cNvSpPr>
          <p:nvPr>
            <p:ph type="sldNum" sz="quarter" idx="12"/>
          </p:nvPr>
        </p:nvSpPr>
        <p:spPr/>
        <p:txBody>
          <a:bodyPr/>
          <a:lstStyle/>
          <a:p>
            <a:fld id="{DA25F125-5A74-9D44-94DB-555BFDC582A9}" type="slidenum">
              <a:rPr lang="en-GB" altLang="nl-NL" smtClean="0"/>
              <a:pPr/>
              <a:t>‹#›</a:t>
            </a:fld>
            <a:endParaRPr lang="en-GB" altLang="nl-NL"/>
          </a:p>
        </p:txBody>
      </p:sp>
    </p:spTree>
    <p:extLst>
      <p:ext uri="{BB962C8B-B14F-4D97-AF65-F5344CB8AC3E}">
        <p14:creationId xmlns:p14="http://schemas.microsoft.com/office/powerpoint/2010/main" val="3942153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nl-NL"/>
              <a:t>Klik om stijl te bewerken</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Content Placeholder 3"/>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Content Placeholder 5"/>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endParaRPr lang="en-GB" altLang="nl-NL"/>
          </a:p>
        </p:txBody>
      </p:sp>
      <p:sp>
        <p:nvSpPr>
          <p:cNvPr id="8" name="Footer Placeholder 7"/>
          <p:cNvSpPr>
            <a:spLocks noGrp="1"/>
          </p:cNvSpPr>
          <p:nvPr>
            <p:ph type="ftr" sz="quarter" idx="11"/>
          </p:nvPr>
        </p:nvSpPr>
        <p:spPr/>
        <p:txBody>
          <a:bodyPr/>
          <a:lstStyle/>
          <a:p>
            <a:endParaRPr lang="en-GB" altLang="nl-NL"/>
          </a:p>
        </p:txBody>
      </p:sp>
      <p:sp>
        <p:nvSpPr>
          <p:cNvPr id="9" name="Slide Number Placeholder 8"/>
          <p:cNvSpPr>
            <a:spLocks noGrp="1"/>
          </p:cNvSpPr>
          <p:nvPr>
            <p:ph type="sldNum" sz="quarter" idx="12"/>
          </p:nvPr>
        </p:nvSpPr>
        <p:spPr/>
        <p:txBody>
          <a:bodyPr/>
          <a:lstStyle/>
          <a:p>
            <a:fld id="{4F086BDA-5C00-AB4E-A106-5B5B1B479962}" type="slidenum">
              <a:rPr lang="en-GB" altLang="nl-NL" smtClean="0"/>
              <a:pPr/>
              <a:t>‹#›</a:t>
            </a:fld>
            <a:endParaRPr lang="en-GB" altLang="nl-NL"/>
          </a:p>
        </p:txBody>
      </p:sp>
    </p:spTree>
    <p:extLst>
      <p:ext uri="{BB962C8B-B14F-4D97-AF65-F5344CB8AC3E}">
        <p14:creationId xmlns:p14="http://schemas.microsoft.com/office/powerpoint/2010/main" val="28502976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Date Placeholder 2"/>
          <p:cNvSpPr>
            <a:spLocks noGrp="1"/>
          </p:cNvSpPr>
          <p:nvPr>
            <p:ph type="dt" sz="half" idx="10"/>
          </p:nvPr>
        </p:nvSpPr>
        <p:spPr/>
        <p:txBody>
          <a:bodyPr/>
          <a:lstStyle/>
          <a:p>
            <a:endParaRPr lang="en-GB" altLang="nl-NL"/>
          </a:p>
        </p:txBody>
      </p:sp>
      <p:sp>
        <p:nvSpPr>
          <p:cNvPr id="4" name="Footer Placeholder 3"/>
          <p:cNvSpPr>
            <a:spLocks noGrp="1"/>
          </p:cNvSpPr>
          <p:nvPr>
            <p:ph type="ftr" sz="quarter" idx="11"/>
          </p:nvPr>
        </p:nvSpPr>
        <p:spPr/>
        <p:txBody>
          <a:bodyPr/>
          <a:lstStyle/>
          <a:p>
            <a:endParaRPr lang="en-GB" altLang="nl-NL"/>
          </a:p>
        </p:txBody>
      </p:sp>
      <p:sp>
        <p:nvSpPr>
          <p:cNvPr id="5" name="Slide Number Placeholder 4"/>
          <p:cNvSpPr>
            <a:spLocks noGrp="1"/>
          </p:cNvSpPr>
          <p:nvPr>
            <p:ph type="sldNum" sz="quarter" idx="12"/>
          </p:nvPr>
        </p:nvSpPr>
        <p:spPr/>
        <p:txBody>
          <a:bodyPr/>
          <a:lstStyle/>
          <a:p>
            <a:fld id="{50738769-5D47-AF45-A0EF-8ABAF0C0BF14}" type="slidenum">
              <a:rPr lang="en-GB" altLang="nl-NL" smtClean="0"/>
              <a:pPr/>
              <a:t>‹#›</a:t>
            </a:fld>
            <a:endParaRPr lang="en-GB" altLang="nl-NL"/>
          </a:p>
        </p:txBody>
      </p:sp>
    </p:spTree>
    <p:extLst>
      <p:ext uri="{BB962C8B-B14F-4D97-AF65-F5344CB8AC3E}">
        <p14:creationId xmlns:p14="http://schemas.microsoft.com/office/powerpoint/2010/main" val="16164200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GB" altLang="nl-NL"/>
          </a:p>
        </p:txBody>
      </p:sp>
      <p:sp>
        <p:nvSpPr>
          <p:cNvPr id="3" name="Footer Placeholder 2"/>
          <p:cNvSpPr>
            <a:spLocks noGrp="1"/>
          </p:cNvSpPr>
          <p:nvPr>
            <p:ph type="ftr" sz="quarter" idx="11"/>
          </p:nvPr>
        </p:nvSpPr>
        <p:spPr/>
        <p:txBody>
          <a:bodyPr/>
          <a:lstStyle/>
          <a:p>
            <a:endParaRPr lang="en-GB" altLang="nl-NL"/>
          </a:p>
        </p:txBody>
      </p:sp>
      <p:sp>
        <p:nvSpPr>
          <p:cNvPr id="4" name="Slide Number Placeholder 3"/>
          <p:cNvSpPr>
            <a:spLocks noGrp="1"/>
          </p:cNvSpPr>
          <p:nvPr>
            <p:ph type="sldNum" sz="quarter" idx="12"/>
          </p:nvPr>
        </p:nvSpPr>
        <p:spPr/>
        <p:txBody>
          <a:bodyPr/>
          <a:lstStyle/>
          <a:p>
            <a:fld id="{E208DDFD-64B6-BE47-8363-79CC368D11D0}" type="slidenum">
              <a:rPr lang="en-GB" altLang="nl-NL" smtClean="0"/>
              <a:pPr/>
              <a:t>‹#›</a:t>
            </a:fld>
            <a:endParaRPr lang="en-GB" altLang="nl-NL"/>
          </a:p>
        </p:txBody>
      </p:sp>
    </p:spTree>
    <p:extLst>
      <p:ext uri="{BB962C8B-B14F-4D97-AF65-F5344CB8AC3E}">
        <p14:creationId xmlns:p14="http://schemas.microsoft.com/office/powerpoint/2010/main" val="5890133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nl-NL"/>
              <a:t>Klik om stijl te bewerken</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endParaRPr lang="en-GB" altLang="nl-NL"/>
          </a:p>
        </p:txBody>
      </p:sp>
      <p:sp>
        <p:nvSpPr>
          <p:cNvPr id="6" name="Footer Placeholder 5"/>
          <p:cNvSpPr>
            <a:spLocks noGrp="1"/>
          </p:cNvSpPr>
          <p:nvPr>
            <p:ph type="ftr" sz="quarter" idx="11"/>
          </p:nvPr>
        </p:nvSpPr>
        <p:spPr/>
        <p:txBody>
          <a:bodyPr/>
          <a:lstStyle/>
          <a:p>
            <a:endParaRPr lang="en-GB" altLang="nl-NL"/>
          </a:p>
        </p:txBody>
      </p:sp>
      <p:sp>
        <p:nvSpPr>
          <p:cNvPr id="7" name="Slide Number Placeholder 6"/>
          <p:cNvSpPr>
            <a:spLocks noGrp="1"/>
          </p:cNvSpPr>
          <p:nvPr>
            <p:ph type="sldNum" sz="quarter" idx="12"/>
          </p:nvPr>
        </p:nvSpPr>
        <p:spPr/>
        <p:txBody>
          <a:bodyPr/>
          <a:lstStyle/>
          <a:p>
            <a:fld id="{F594445C-33B0-F740-BBB6-52FECF5491F9}" type="slidenum">
              <a:rPr lang="en-GB" altLang="nl-NL" smtClean="0"/>
              <a:pPr/>
              <a:t>‹#›</a:t>
            </a:fld>
            <a:endParaRPr lang="en-GB" altLang="nl-NL"/>
          </a:p>
        </p:txBody>
      </p:sp>
    </p:spTree>
    <p:extLst>
      <p:ext uri="{BB962C8B-B14F-4D97-AF65-F5344CB8AC3E}">
        <p14:creationId xmlns:p14="http://schemas.microsoft.com/office/powerpoint/2010/main" val="36628610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nl-NL"/>
              <a:t>Klik om stijl te bewerken</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endParaRPr lang="en-GB" altLang="nl-NL"/>
          </a:p>
        </p:txBody>
      </p:sp>
      <p:sp>
        <p:nvSpPr>
          <p:cNvPr id="6" name="Footer Placeholder 5"/>
          <p:cNvSpPr>
            <a:spLocks noGrp="1"/>
          </p:cNvSpPr>
          <p:nvPr>
            <p:ph type="ftr" sz="quarter" idx="11"/>
          </p:nvPr>
        </p:nvSpPr>
        <p:spPr/>
        <p:txBody>
          <a:bodyPr/>
          <a:lstStyle/>
          <a:p>
            <a:endParaRPr lang="en-GB" altLang="nl-NL"/>
          </a:p>
        </p:txBody>
      </p:sp>
      <p:sp>
        <p:nvSpPr>
          <p:cNvPr id="7" name="Slide Number Placeholder 6"/>
          <p:cNvSpPr>
            <a:spLocks noGrp="1"/>
          </p:cNvSpPr>
          <p:nvPr>
            <p:ph type="sldNum" sz="quarter" idx="12"/>
          </p:nvPr>
        </p:nvSpPr>
        <p:spPr/>
        <p:txBody>
          <a:bodyPr/>
          <a:lstStyle/>
          <a:p>
            <a:fld id="{340753A4-13A0-C34B-B7ED-39E2A114B043}" type="slidenum">
              <a:rPr lang="en-GB" altLang="nl-NL" smtClean="0"/>
              <a:pPr/>
              <a:t>‹#›</a:t>
            </a:fld>
            <a:endParaRPr lang="en-GB" altLang="nl-NL"/>
          </a:p>
        </p:txBody>
      </p:sp>
    </p:spTree>
    <p:extLst>
      <p:ext uri="{BB962C8B-B14F-4D97-AF65-F5344CB8AC3E}">
        <p14:creationId xmlns:p14="http://schemas.microsoft.com/office/powerpoint/2010/main" val="19165099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ítulo e Objeto">
    <p:spTree>
      <p:nvGrpSpPr>
        <p:cNvPr id="1" name=""/>
        <p:cNvGrpSpPr/>
        <p:nvPr/>
      </p:nvGrpSpPr>
      <p:grpSpPr>
        <a:xfrm>
          <a:off x="0" y="0"/>
          <a:ext cx="0" cy="0"/>
          <a:chOff x="0" y="0"/>
          <a:chExt cx="0" cy="0"/>
        </a:xfrm>
      </p:grpSpPr>
      <p:sp>
        <p:nvSpPr>
          <p:cNvPr id="3" name="Marcador de Posição de Conteúdo 2">
            <a:extLst>
              <a:ext uri="{FF2B5EF4-FFF2-40B4-BE49-F238E27FC236}">
                <a16:creationId xmlns:a16="http://schemas.microsoft.com/office/drawing/2014/main" id="{2EBFE8FB-8F91-64C5-D66E-30D5CF24F27E}"/>
              </a:ext>
            </a:extLst>
          </p:cNvPr>
          <p:cNvSpPr>
            <a:spLocks noGrp="1"/>
          </p:cNvSpPr>
          <p:nvPr>
            <p:ph idx="1" hasCustomPrompt="1"/>
          </p:nvPr>
        </p:nvSpPr>
        <p:spPr>
          <a:xfrm>
            <a:off x="459164" y="2214748"/>
            <a:ext cx="11159919" cy="3552470"/>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GB" noProof="0" dirty="0"/>
              <a:t>Click to edit Global Template text styles</a:t>
            </a:r>
          </a:p>
          <a:p>
            <a:pPr lvl="1"/>
            <a:r>
              <a:rPr lang="en-GB" noProof="0" dirty="0"/>
              <a:t>Second level </a:t>
            </a:r>
          </a:p>
          <a:p>
            <a:pPr lvl="2"/>
            <a:r>
              <a:rPr lang="en-GB" noProof="0" dirty="0"/>
              <a:t>Third level</a:t>
            </a:r>
          </a:p>
          <a:p>
            <a:pPr lvl="3"/>
            <a:r>
              <a:rPr lang="en-GB" noProof="0" dirty="0"/>
              <a:t>Fourth level</a:t>
            </a:r>
          </a:p>
          <a:p>
            <a:pPr lvl="4"/>
            <a:r>
              <a:rPr lang="en-GB" noProof="0" dirty="0"/>
              <a:t>Fifth level</a:t>
            </a:r>
          </a:p>
        </p:txBody>
      </p:sp>
      <p:sp>
        <p:nvSpPr>
          <p:cNvPr id="12" name="Título 1">
            <a:extLst>
              <a:ext uri="{FF2B5EF4-FFF2-40B4-BE49-F238E27FC236}">
                <a16:creationId xmlns:a16="http://schemas.microsoft.com/office/drawing/2014/main" id="{344AA1F5-D7F3-2F51-65BE-41BAE4BEF6F7}"/>
              </a:ext>
            </a:extLst>
          </p:cNvPr>
          <p:cNvSpPr>
            <a:spLocks noGrp="1"/>
          </p:cNvSpPr>
          <p:nvPr>
            <p:ph type="ctrTitle" hasCustomPrompt="1"/>
          </p:nvPr>
        </p:nvSpPr>
        <p:spPr>
          <a:xfrm>
            <a:off x="453631" y="1149065"/>
            <a:ext cx="11165453" cy="958805"/>
          </a:xfrm>
        </p:spPr>
        <p:txBody>
          <a:bodyPr anchor="t">
            <a:normAutofit/>
          </a:bodyPr>
          <a:lstStyle>
            <a:lvl1pPr algn="l">
              <a:defRPr sz="2800">
                <a:solidFill>
                  <a:srgbClr val="00385B"/>
                </a:solidFill>
              </a:defRPr>
            </a:lvl1pPr>
          </a:lstStyle>
          <a:p>
            <a:r>
              <a:rPr lang="en-GB" noProof="0" dirty="0"/>
              <a:t>CLICK TO EDIT GLOBAL TEMPLATE TITLE STYLE</a:t>
            </a:r>
            <a:endParaRPr lang="pt-PT" dirty="0"/>
          </a:p>
        </p:txBody>
      </p:sp>
      <p:cxnSp>
        <p:nvCxnSpPr>
          <p:cNvPr id="4" name="Conexão Reta 6">
            <a:extLst>
              <a:ext uri="{FF2B5EF4-FFF2-40B4-BE49-F238E27FC236}">
                <a16:creationId xmlns:a16="http://schemas.microsoft.com/office/drawing/2014/main" id="{5ECF32F1-77A9-10F6-AFC9-562FCD4BCD5E}"/>
              </a:ext>
            </a:extLst>
          </p:cNvPr>
          <p:cNvCxnSpPr>
            <a:cxnSpLocks/>
          </p:cNvCxnSpPr>
          <p:nvPr userDrawn="1"/>
        </p:nvCxnSpPr>
        <p:spPr>
          <a:xfrm flipH="1">
            <a:off x="548640" y="830266"/>
            <a:ext cx="11070446" cy="0"/>
          </a:xfrm>
          <a:prstGeom prst="line">
            <a:avLst/>
          </a:prstGeom>
          <a:ln w="19050">
            <a:solidFill>
              <a:srgbClr val="00385B"/>
            </a:solidFill>
          </a:ln>
        </p:spPr>
        <p:style>
          <a:lnRef idx="1">
            <a:schemeClr val="accent1"/>
          </a:lnRef>
          <a:fillRef idx="0">
            <a:schemeClr val="accent1"/>
          </a:fillRef>
          <a:effectRef idx="0">
            <a:schemeClr val="accent1"/>
          </a:effectRef>
          <a:fontRef idx="minor">
            <a:schemeClr val="tx1"/>
          </a:fontRef>
        </p:style>
      </p:cxnSp>
      <p:sp>
        <p:nvSpPr>
          <p:cNvPr id="5" name="CaixaDeTexto 9">
            <a:extLst>
              <a:ext uri="{FF2B5EF4-FFF2-40B4-BE49-F238E27FC236}">
                <a16:creationId xmlns:a16="http://schemas.microsoft.com/office/drawing/2014/main" id="{1A27410D-22CC-A7ED-F545-BDA78F7C6636}"/>
              </a:ext>
            </a:extLst>
          </p:cNvPr>
          <p:cNvSpPr txBox="1"/>
          <p:nvPr userDrawn="1"/>
        </p:nvSpPr>
        <p:spPr>
          <a:xfrm>
            <a:off x="457200" y="554308"/>
            <a:ext cx="4507523" cy="276999"/>
          </a:xfrm>
          <a:prstGeom prst="rect">
            <a:avLst/>
          </a:prstGeom>
          <a:noFill/>
        </p:spPr>
        <p:txBody>
          <a:bodyPr wrap="square" rtlCol="0">
            <a:spAutoFit/>
          </a:bodyPr>
          <a:lstStyle/>
          <a:p>
            <a:r>
              <a:rPr lang="en-GB" sz="1200" noProof="0" dirty="0">
                <a:solidFill>
                  <a:srgbClr val="00385B"/>
                </a:solidFill>
                <a:latin typeface="Arial" panose="020B0604020202020204" pitchFamily="34" charset="0"/>
                <a:cs typeface="Arial" panose="020B0604020202020204" pitchFamily="34" charset="0"/>
              </a:rPr>
              <a:t>IPOPI </a:t>
            </a:r>
            <a:r>
              <a:rPr lang="en-GB" sz="1200" b="1" noProof="0" dirty="0">
                <a:solidFill>
                  <a:srgbClr val="00385B"/>
                </a:solidFill>
                <a:latin typeface="Arial" panose="020B0604020202020204" pitchFamily="34" charset="0"/>
                <a:cs typeface="Arial" panose="020B0604020202020204" pitchFamily="34" charset="0"/>
              </a:rPr>
              <a:t>ASIAN PID PATIENTS </a:t>
            </a:r>
            <a:r>
              <a:rPr lang="en-GB" sz="1200" b="0" noProof="0" dirty="0">
                <a:solidFill>
                  <a:srgbClr val="00385B"/>
                </a:solidFill>
                <a:latin typeface="Arial" panose="020B0604020202020204" pitchFamily="34" charset="0"/>
                <a:cs typeface="Arial" panose="020B0604020202020204" pitchFamily="34" charset="0"/>
              </a:rPr>
              <a:t>AND</a:t>
            </a:r>
            <a:r>
              <a:rPr lang="en-GB" sz="1200" b="1" noProof="0" dirty="0">
                <a:solidFill>
                  <a:srgbClr val="00385B"/>
                </a:solidFill>
                <a:latin typeface="Arial" panose="020B0604020202020204" pitchFamily="34" charset="0"/>
                <a:cs typeface="Arial" panose="020B0604020202020204" pitchFamily="34" charset="0"/>
              </a:rPr>
              <a:t> DOCTORS MEETING</a:t>
            </a:r>
          </a:p>
        </p:txBody>
      </p:sp>
      <p:cxnSp>
        <p:nvCxnSpPr>
          <p:cNvPr id="10" name="Conexão Reta 7">
            <a:extLst>
              <a:ext uri="{FF2B5EF4-FFF2-40B4-BE49-F238E27FC236}">
                <a16:creationId xmlns:a16="http://schemas.microsoft.com/office/drawing/2014/main" id="{992513B7-5093-E007-A75C-87D269E7510F}"/>
              </a:ext>
            </a:extLst>
          </p:cNvPr>
          <p:cNvCxnSpPr>
            <a:cxnSpLocks/>
          </p:cNvCxnSpPr>
          <p:nvPr userDrawn="1"/>
        </p:nvCxnSpPr>
        <p:spPr>
          <a:xfrm flipH="1">
            <a:off x="548640" y="6293806"/>
            <a:ext cx="11070446" cy="0"/>
          </a:xfrm>
          <a:prstGeom prst="line">
            <a:avLst/>
          </a:prstGeom>
          <a:ln w="19050">
            <a:solidFill>
              <a:srgbClr val="00385B"/>
            </a:solidFill>
          </a:ln>
        </p:spPr>
        <p:style>
          <a:lnRef idx="1">
            <a:schemeClr val="accent1"/>
          </a:lnRef>
          <a:fillRef idx="0">
            <a:schemeClr val="accent1"/>
          </a:fillRef>
          <a:effectRef idx="0">
            <a:schemeClr val="accent1"/>
          </a:effectRef>
          <a:fontRef idx="minor">
            <a:schemeClr val="tx1"/>
          </a:fontRef>
        </p:style>
      </p:cxnSp>
      <p:sp>
        <p:nvSpPr>
          <p:cNvPr id="11" name="CaixaDeTexto 8">
            <a:extLst>
              <a:ext uri="{FF2B5EF4-FFF2-40B4-BE49-F238E27FC236}">
                <a16:creationId xmlns:a16="http://schemas.microsoft.com/office/drawing/2014/main" id="{6FFAA52F-7F1C-A06E-8B0F-D37A5997A9AB}"/>
              </a:ext>
            </a:extLst>
          </p:cNvPr>
          <p:cNvSpPr txBox="1"/>
          <p:nvPr userDrawn="1"/>
        </p:nvSpPr>
        <p:spPr>
          <a:xfrm>
            <a:off x="10974765" y="6326707"/>
            <a:ext cx="744114" cy="246221"/>
          </a:xfrm>
          <a:prstGeom prst="rect">
            <a:avLst/>
          </a:prstGeom>
          <a:noFill/>
        </p:spPr>
        <p:txBody>
          <a:bodyPr wrap="none" rtlCol="0">
            <a:spAutoFit/>
          </a:bodyPr>
          <a:lstStyle/>
          <a:p>
            <a:pPr algn="r"/>
            <a:r>
              <a:rPr lang="en-GB" sz="1000" b="1" noProof="0" dirty="0" err="1">
                <a:solidFill>
                  <a:srgbClr val="00385B"/>
                </a:solidFill>
                <a:latin typeface="Arial" panose="020B0604020202020204" pitchFamily="34" charset="0"/>
                <a:cs typeface="Arial" panose="020B0604020202020204" pitchFamily="34" charset="0"/>
              </a:rPr>
              <a:t>IPOPI</a:t>
            </a:r>
            <a:r>
              <a:rPr lang="en-GB" sz="1000" noProof="0" dirty="0" err="1">
                <a:solidFill>
                  <a:srgbClr val="00385B"/>
                </a:solidFill>
                <a:latin typeface="Arial" panose="020B0604020202020204" pitchFamily="34" charset="0"/>
                <a:cs typeface="Arial" panose="020B0604020202020204" pitchFamily="34" charset="0"/>
              </a:rPr>
              <a:t>.org</a:t>
            </a:r>
            <a:endParaRPr lang="en-GB" sz="1000" noProof="0" dirty="0">
              <a:solidFill>
                <a:srgbClr val="00385B"/>
              </a:solidFill>
              <a:latin typeface="Arial" panose="020B0604020202020204" pitchFamily="34" charset="0"/>
              <a:cs typeface="Arial" panose="020B0604020202020204" pitchFamily="34" charset="0"/>
            </a:endParaRPr>
          </a:p>
        </p:txBody>
      </p:sp>
      <p:pic>
        <p:nvPicPr>
          <p:cNvPr id="13" name="Picture 12">
            <a:extLst>
              <a:ext uri="{FF2B5EF4-FFF2-40B4-BE49-F238E27FC236}">
                <a16:creationId xmlns:a16="http://schemas.microsoft.com/office/drawing/2014/main" id="{710ABB94-8878-10C4-D833-CD8709D0F335}"/>
              </a:ext>
            </a:extLst>
          </p:cNvPr>
          <p:cNvPicPr>
            <a:picLocks noChangeAspect="1"/>
          </p:cNvPicPr>
          <p:nvPr userDrawn="1"/>
        </p:nvPicPr>
        <p:blipFill>
          <a:blip r:embed="rId2"/>
          <a:srcRect/>
          <a:stretch/>
        </p:blipFill>
        <p:spPr>
          <a:xfrm>
            <a:off x="10841810" y="396522"/>
            <a:ext cx="856992" cy="606317"/>
          </a:xfrm>
          <a:prstGeom prst="rect">
            <a:avLst/>
          </a:prstGeom>
        </p:spPr>
      </p:pic>
    </p:spTree>
    <p:extLst>
      <p:ext uri="{BB962C8B-B14F-4D97-AF65-F5344CB8AC3E}">
        <p14:creationId xmlns:p14="http://schemas.microsoft.com/office/powerpoint/2010/main" val="266196349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Vertical Text Placeholder 2"/>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endParaRPr lang="en-GB" altLang="nl-NL"/>
          </a:p>
        </p:txBody>
      </p:sp>
      <p:sp>
        <p:nvSpPr>
          <p:cNvPr id="5" name="Footer Placeholder 4"/>
          <p:cNvSpPr>
            <a:spLocks noGrp="1"/>
          </p:cNvSpPr>
          <p:nvPr>
            <p:ph type="ftr" sz="quarter" idx="11"/>
          </p:nvPr>
        </p:nvSpPr>
        <p:spPr/>
        <p:txBody>
          <a:bodyPr/>
          <a:lstStyle/>
          <a:p>
            <a:endParaRPr lang="en-GB" altLang="nl-NL"/>
          </a:p>
        </p:txBody>
      </p:sp>
      <p:sp>
        <p:nvSpPr>
          <p:cNvPr id="6" name="Slide Number Placeholder 5"/>
          <p:cNvSpPr>
            <a:spLocks noGrp="1"/>
          </p:cNvSpPr>
          <p:nvPr>
            <p:ph type="sldNum" sz="quarter" idx="12"/>
          </p:nvPr>
        </p:nvSpPr>
        <p:spPr/>
        <p:txBody>
          <a:bodyPr/>
          <a:lstStyle/>
          <a:p>
            <a:fld id="{EBE1D9CA-60E6-034A-A1C6-1D678E57E1DE}" type="slidenum">
              <a:rPr lang="en-GB" altLang="nl-NL" smtClean="0"/>
              <a:pPr/>
              <a:t>‹#›</a:t>
            </a:fld>
            <a:endParaRPr lang="en-GB" altLang="nl-NL"/>
          </a:p>
        </p:txBody>
      </p:sp>
    </p:spTree>
    <p:extLst>
      <p:ext uri="{BB962C8B-B14F-4D97-AF65-F5344CB8AC3E}">
        <p14:creationId xmlns:p14="http://schemas.microsoft.com/office/powerpoint/2010/main" val="41513024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nl-NL"/>
              <a:t>Klik om stijl te bewerken</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endParaRPr lang="en-GB" altLang="nl-NL"/>
          </a:p>
        </p:txBody>
      </p:sp>
      <p:sp>
        <p:nvSpPr>
          <p:cNvPr id="5" name="Footer Placeholder 4"/>
          <p:cNvSpPr>
            <a:spLocks noGrp="1"/>
          </p:cNvSpPr>
          <p:nvPr>
            <p:ph type="ftr" sz="quarter" idx="11"/>
          </p:nvPr>
        </p:nvSpPr>
        <p:spPr/>
        <p:txBody>
          <a:bodyPr/>
          <a:lstStyle/>
          <a:p>
            <a:endParaRPr lang="en-GB" altLang="nl-NL"/>
          </a:p>
        </p:txBody>
      </p:sp>
      <p:sp>
        <p:nvSpPr>
          <p:cNvPr id="6" name="Slide Number Placeholder 5"/>
          <p:cNvSpPr>
            <a:spLocks noGrp="1"/>
          </p:cNvSpPr>
          <p:nvPr>
            <p:ph type="sldNum" sz="quarter" idx="12"/>
          </p:nvPr>
        </p:nvSpPr>
        <p:spPr/>
        <p:txBody>
          <a:bodyPr/>
          <a:lstStyle/>
          <a:p>
            <a:fld id="{DA7131C6-8917-EC41-A983-03AC414ECBF0}" type="slidenum">
              <a:rPr lang="en-GB" altLang="nl-NL" smtClean="0"/>
              <a:pPr/>
              <a:t>‹#›</a:t>
            </a:fld>
            <a:endParaRPr lang="en-GB" altLang="nl-NL"/>
          </a:p>
        </p:txBody>
      </p:sp>
    </p:spTree>
    <p:extLst>
      <p:ext uri="{BB962C8B-B14F-4D97-AF65-F5344CB8AC3E}">
        <p14:creationId xmlns:p14="http://schemas.microsoft.com/office/powerpoint/2010/main" val="40561816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buClr>
                <a:srgbClr val="0070C0"/>
              </a:buClr>
              <a:defRPr>
                <a:solidFill>
                  <a:schemeClr val="tx1">
                    <a:lumMod val="75000"/>
                    <a:lumOff val="25000"/>
                  </a:schemeClr>
                </a:solidFill>
              </a:defRPr>
            </a:lvl1pPr>
            <a:lvl2pPr>
              <a:buClr>
                <a:srgbClr val="0070C0"/>
              </a:buClr>
              <a:defRPr>
                <a:solidFill>
                  <a:schemeClr val="tx1">
                    <a:lumMod val="75000"/>
                    <a:lumOff val="25000"/>
                  </a:schemeClr>
                </a:solidFill>
              </a:defRPr>
            </a:lvl2pPr>
            <a:lvl3pPr>
              <a:buClr>
                <a:srgbClr val="0070C0"/>
              </a:buClr>
              <a:defRPr>
                <a:solidFill>
                  <a:schemeClr val="tx1">
                    <a:lumMod val="75000"/>
                    <a:lumOff val="25000"/>
                  </a:schemeClr>
                </a:solidFill>
              </a:defRPr>
            </a:lvl3pPr>
            <a:lvl4pPr>
              <a:buClr>
                <a:srgbClr val="0070C0"/>
              </a:buClr>
              <a:defRPr>
                <a:solidFill>
                  <a:schemeClr val="tx1">
                    <a:lumMod val="75000"/>
                    <a:lumOff val="25000"/>
                  </a:schemeClr>
                </a:solidFill>
              </a:defRPr>
            </a:lvl4pPr>
            <a:lvl5pPr>
              <a:buClr>
                <a:srgbClr val="0070C0"/>
              </a:buClr>
              <a:defRPr>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dirty="0"/>
          </a:p>
        </p:txBody>
      </p:sp>
      <p:sp>
        <p:nvSpPr>
          <p:cNvPr id="4" name="Title 3"/>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7454309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en-US" dirty="0"/>
          </a:p>
        </p:txBody>
      </p:sp>
      <p:sp>
        <p:nvSpPr>
          <p:cNvPr id="4" name="Date Placeholder 3"/>
          <p:cNvSpPr>
            <a:spLocks noGrp="1"/>
          </p:cNvSpPr>
          <p:nvPr>
            <p:ph type="dt" sz="half" idx="10"/>
          </p:nvPr>
        </p:nvSpPr>
        <p:spPr/>
        <p:txBody>
          <a:bodyPr/>
          <a:lstStyle/>
          <a:p>
            <a:fld id="{6D00FED5-7ABF-EA4F-B6E6-2E135FB43D88}" type="datetimeFigureOut">
              <a:rPr lang="nl-NL" smtClean="0"/>
              <a:t>1-3-2026</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19EECDF5-FC0D-9A4B-BBA9-444DBEE8F63E}" type="slidenum">
              <a:rPr lang="nl-NL" smtClean="0"/>
              <a:t>‹#›</a:t>
            </a:fld>
            <a:endParaRPr lang="nl-NL"/>
          </a:p>
        </p:txBody>
      </p:sp>
    </p:spTree>
    <p:extLst>
      <p:ext uri="{BB962C8B-B14F-4D97-AF65-F5344CB8AC3E}">
        <p14:creationId xmlns:p14="http://schemas.microsoft.com/office/powerpoint/2010/main" val="35190758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idx="1"/>
          </p:nvPr>
        </p:nvSpPr>
        <p:spPr/>
        <p:txBody>
          <a:bodyPr/>
          <a:lstStyle/>
          <a:p>
            <a:pPr lvl="0"/>
            <a:r>
              <a:rPr lang="nl-NL"/>
              <a:t>Tekststijl van het model bewerken
Tweede niveau
Derde niveau
Vierde niveau
Vijfde niveau</a:t>
            </a:r>
            <a:endParaRPr lang="en-US" dirty="0"/>
          </a:p>
        </p:txBody>
      </p:sp>
      <p:sp>
        <p:nvSpPr>
          <p:cNvPr id="4" name="Date Placeholder 3"/>
          <p:cNvSpPr>
            <a:spLocks noGrp="1"/>
          </p:cNvSpPr>
          <p:nvPr>
            <p:ph type="dt" sz="half" idx="10"/>
          </p:nvPr>
        </p:nvSpPr>
        <p:spPr/>
        <p:txBody>
          <a:bodyPr/>
          <a:lstStyle/>
          <a:p>
            <a:fld id="{6D00FED5-7ABF-EA4F-B6E6-2E135FB43D88}" type="datetimeFigureOut">
              <a:rPr lang="nl-NL" smtClean="0"/>
              <a:t>1-3-2026</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19EECDF5-FC0D-9A4B-BBA9-444DBEE8F63E}" type="slidenum">
              <a:rPr lang="nl-NL" smtClean="0"/>
              <a:t>‹#›</a:t>
            </a:fld>
            <a:endParaRPr lang="nl-NL"/>
          </a:p>
        </p:txBody>
      </p:sp>
    </p:spTree>
    <p:extLst>
      <p:ext uri="{BB962C8B-B14F-4D97-AF65-F5344CB8AC3E}">
        <p14:creationId xmlns:p14="http://schemas.microsoft.com/office/powerpoint/2010/main" val="276112594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nl-NL"/>
              <a:t>Klik om stijl te bewerken</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Tekststijl van het model bewerken
Tweede niveau
Derde niveau
Vierde niveau
Vijfde niveau</a:t>
            </a:r>
            <a:endParaRPr lang="en-US" dirty="0"/>
          </a:p>
        </p:txBody>
      </p:sp>
      <p:sp>
        <p:nvSpPr>
          <p:cNvPr id="4" name="Date Placeholder 3"/>
          <p:cNvSpPr>
            <a:spLocks noGrp="1"/>
          </p:cNvSpPr>
          <p:nvPr>
            <p:ph type="dt" sz="half" idx="10"/>
          </p:nvPr>
        </p:nvSpPr>
        <p:spPr/>
        <p:txBody>
          <a:bodyPr/>
          <a:lstStyle/>
          <a:p>
            <a:fld id="{6D00FED5-7ABF-EA4F-B6E6-2E135FB43D88}" type="datetimeFigureOut">
              <a:rPr lang="nl-NL" smtClean="0"/>
              <a:t>1-3-2026</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19EECDF5-FC0D-9A4B-BBA9-444DBEE8F63E}" type="slidenum">
              <a:rPr lang="nl-NL" smtClean="0"/>
              <a:t>‹#›</a:t>
            </a:fld>
            <a:endParaRPr lang="nl-NL"/>
          </a:p>
        </p:txBody>
      </p:sp>
    </p:spTree>
    <p:extLst>
      <p:ext uri="{BB962C8B-B14F-4D97-AF65-F5344CB8AC3E}">
        <p14:creationId xmlns:p14="http://schemas.microsoft.com/office/powerpoint/2010/main" val="279235082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nl-NL"/>
              <a:t>Tekststijl van het model bewerken
Tweede niveau
Derde niveau
Vierde niveau
Vijfde niveau</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nl-NL"/>
              <a:t>Tekststijl van het model bewerken
Tweede niveau
Derde niveau
Vierde niveau
Vijfde niveau</a:t>
            </a:r>
            <a:endParaRPr lang="en-US" dirty="0"/>
          </a:p>
        </p:txBody>
      </p:sp>
      <p:sp>
        <p:nvSpPr>
          <p:cNvPr id="5" name="Date Placeholder 4"/>
          <p:cNvSpPr>
            <a:spLocks noGrp="1"/>
          </p:cNvSpPr>
          <p:nvPr>
            <p:ph type="dt" sz="half" idx="10"/>
          </p:nvPr>
        </p:nvSpPr>
        <p:spPr/>
        <p:txBody>
          <a:bodyPr/>
          <a:lstStyle/>
          <a:p>
            <a:fld id="{6D00FED5-7ABF-EA4F-B6E6-2E135FB43D88}" type="datetimeFigureOut">
              <a:rPr lang="nl-NL" smtClean="0"/>
              <a:t>1-3-2026</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19EECDF5-FC0D-9A4B-BBA9-444DBEE8F63E}" type="slidenum">
              <a:rPr lang="nl-NL" smtClean="0"/>
              <a:t>‹#›</a:t>
            </a:fld>
            <a:endParaRPr lang="nl-NL"/>
          </a:p>
        </p:txBody>
      </p:sp>
    </p:spTree>
    <p:extLst>
      <p:ext uri="{BB962C8B-B14F-4D97-AF65-F5344CB8AC3E}">
        <p14:creationId xmlns:p14="http://schemas.microsoft.com/office/powerpoint/2010/main" val="192515262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nl-NL"/>
              <a:t>Klik om stijl te bewerken</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
Tweede niveau
Derde niveau
Vierde niveau
Vijfde niveau</a:t>
            </a:r>
            <a:endParaRPr lang="en-US" dirty="0"/>
          </a:p>
        </p:txBody>
      </p:sp>
      <p:sp>
        <p:nvSpPr>
          <p:cNvPr id="4" name="Content Placeholder 3"/>
          <p:cNvSpPr>
            <a:spLocks noGrp="1"/>
          </p:cNvSpPr>
          <p:nvPr>
            <p:ph sz="half" idx="2"/>
          </p:nvPr>
        </p:nvSpPr>
        <p:spPr>
          <a:xfrm>
            <a:off x="839788" y="2505075"/>
            <a:ext cx="5157787" cy="3684588"/>
          </a:xfrm>
        </p:spPr>
        <p:txBody>
          <a:bodyPr/>
          <a:lstStyle/>
          <a:p>
            <a:pPr lvl="0"/>
            <a:r>
              <a:rPr lang="nl-NL"/>
              <a:t>Tekststijl van het model bewerken
Tweede niveau
Derde niveau
Vierde niveau
Vijfde niveau</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
Tweede niveau
Derde niveau
Vierde niveau
Vijfde niveau</a:t>
            </a:r>
            <a:endParaRPr lang="en-US" dirty="0"/>
          </a:p>
        </p:txBody>
      </p:sp>
      <p:sp>
        <p:nvSpPr>
          <p:cNvPr id="6" name="Content Placeholder 5"/>
          <p:cNvSpPr>
            <a:spLocks noGrp="1"/>
          </p:cNvSpPr>
          <p:nvPr>
            <p:ph sz="quarter" idx="4"/>
          </p:nvPr>
        </p:nvSpPr>
        <p:spPr>
          <a:xfrm>
            <a:off x="6172200" y="2505075"/>
            <a:ext cx="5183188" cy="3684588"/>
          </a:xfrm>
        </p:spPr>
        <p:txBody>
          <a:bodyPr/>
          <a:lstStyle/>
          <a:p>
            <a:pPr lvl="0"/>
            <a:r>
              <a:rPr lang="nl-NL"/>
              <a:t>Tekststijl van het model bewerken
Tweede niveau
Derde niveau
Vierde niveau
Vijfde niveau</a:t>
            </a:r>
            <a:endParaRPr lang="en-US" dirty="0"/>
          </a:p>
        </p:txBody>
      </p:sp>
      <p:sp>
        <p:nvSpPr>
          <p:cNvPr id="7" name="Date Placeholder 6"/>
          <p:cNvSpPr>
            <a:spLocks noGrp="1"/>
          </p:cNvSpPr>
          <p:nvPr>
            <p:ph type="dt" sz="half" idx="10"/>
          </p:nvPr>
        </p:nvSpPr>
        <p:spPr/>
        <p:txBody>
          <a:bodyPr/>
          <a:lstStyle/>
          <a:p>
            <a:fld id="{6D00FED5-7ABF-EA4F-B6E6-2E135FB43D88}" type="datetimeFigureOut">
              <a:rPr lang="nl-NL" smtClean="0"/>
              <a:t>1-3-2026</a:t>
            </a:fld>
            <a:endParaRPr lang="nl-NL"/>
          </a:p>
        </p:txBody>
      </p:sp>
      <p:sp>
        <p:nvSpPr>
          <p:cNvPr id="8" name="Footer Placeholder 7"/>
          <p:cNvSpPr>
            <a:spLocks noGrp="1"/>
          </p:cNvSpPr>
          <p:nvPr>
            <p:ph type="ftr" sz="quarter" idx="11"/>
          </p:nvPr>
        </p:nvSpPr>
        <p:spPr/>
        <p:txBody>
          <a:bodyPr/>
          <a:lstStyle/>
          <a:p>
            <a:endParaRPr lang="nl-NL"/>
          </a:p>
        </p:txBody>
      </p:sp>
      <p:sp>
        <p:nvSpPr>
          <p:cNvPr id="9" name="Slide Number Placeholder 8"/>
          <p:cNvSpPr>
            <a:spLocks noGrp="1"/>
          </p:cNvSpPr>
          <p:nvPr>
            <p:ph type="sldNum" sz="quarter" idx="12"/>
          </p:nvPr>
        </p:nvSpPr>
        <p:spPr/>
        <p:txBody>
          <a:bodyPr/>
          <a:lstStyle/>
          <a:p>
            <a:fld id="{19EECDF5-FC0D-9A4B-BBA9-444DBEE8F63E}" type="slidenum">
              <a:rPr lang="nl-NL" smtClean="0"/>
              <a:t>‹#›</a:t>
            </a:fld>
            <a:endParaRPr lang="nl-NL"/>
          </a:p>
        </p:txBody>
      </p:sp>
    </p:spTree>
    <p:extLst>
      <p:ext uri="{BB962C8B-B14F-4D97-AF65-F5344CB8AC3E}">
        <p14:creationId xmlns:p14="http://schemas.microsoft.com/office/powerpoint/2010/main" val="287237659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Date Placeholder 2"/>
          <p:cNvSpPr>
            <a:spLocks noGrp="1"/>
          </p:cNvSpPr>
          <p:nvPr>
            <p:ph type="dt" sz="half" idx="10"/>
          </p:nvPr>
        </p:nvSpPr>
        <p:spPr/>
        <p:txBody>
          <a:bodyPr/>
          <a:lstStyle/>
          <a:p>
            <a:fld id="{6D00FED5-7ABF-EA4F-B6E6-2E135FB43D88}" type="datetimeFigureOut">
              <a:rPr lang="nl-NL" smtClean="0"/>
              <a:t>1-3-2026</a:t>
            </a:fld>
            <a:endParaRPr lang="nl-NL"/>
          </a:p>
        </p:txBody>
      </p:sp>
      <p:sp>
        <p:nvSpPr>
          <p:cNvPr id="4" name="Footer Placeholder 3"/>
          <p:cNvSpPr>
            <a:spLocks noGrp="1"/>
          </p:cNvSpPr>
          <p:nvPr>
            <p:ph type="ftr" sz="quarter" idx="11"/>
          </p:nvPr>
        </p:nvSpPr>
        <p:spPr/>
        <p:txBody>
          <a:bodyPr/>
          <a:lstStyle/>
          <a:p>
            <a:endParaRPr lang="nl-NL"/>
          </a:p>
        </p:txBody>
      </p:sp>
      <p:sp>
        <p:nvSpPr>
          <p:cNvPr id="5" name="Slide Number Placeholder 4"/>
          <p:cNvSpPr>
            <a:spLocks noGrp="1"/>
          </p:cNvSpPr>
          <p:nvPr>
            <p:ph type="sldNum" sz="quarter" idx="12"/>
          </p:nvPr>
        </p:nvSpPr>
        <p:spPr/>
        <p:txBody>
          <a:bodyPr/>
          <a:lstStyle/>
          <a:p>
            <a:fld id="{19EECDF5-FC0D-9A4B-BBA9-444DBEE8F63E}" type="slidenum">
              <a:rPr lang="nl-NL" smtClean="0"/>
              <a:t>‹#›</a:t>
            </a:fld>
            <a:endParaRPr lang="nl-NL"/>
          </a:p>
        </p:txBody>
      </p:sp>
    </p:spTree>
    <p:extLst>
      <p:ext uri="{BB962C8B-B14F-4D97-AF65-F5344CB8AC3E}">
        <p14:creationId xmlns:p14="http://schemas.microsoft.com/office/powerpoint/2010/main" val="195265199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D00FED5-7ABF-EA4F-B6E6-2E135FB43D88}" type="datetimeFigureOut">
              <a:rPr lang="nl-NL" smtClean="0"/>
              <a:t>1-3-2026</a:t>
            </a:fld>
            <a:endParaRPr lang="nl-NL"/>
          </a:p>
        </p:txBody>
      </p:sp>
      <p:sp>
        <p:nvSpPr>
          <p:cNvPr id="3" name="Footer Placeholder 2"/>
          <p:cNvSpPr>
            <a:spLocks noGrp="1"/>
          </p:cNvSpPr>
          <p:nvPr>
            <p:ph type="ftr" sz="quarter" idx="11"/>
          </p:nvPr>
        </p:nvSpPr>
        <p:spPr/>
        <p:txBody>
          <a:bodyPr/>
          <a:lstStyle/>
          <a:p>
            <a:endParaRPr lang="nl-NL"/>
          </a:p>
        </p:txBody>
      </p:sp>
      <p:sp>
        <p:nvSpPr>
          <p:cNvPr id="4" name="Slide Number Placeholder 3"/>
          <p:cNvSpPr>
            <a:spLocks noGrp="1"/>
          </p:cNvSpPr>
          <p:nvPr>
            <p:ph type="sldNum" sz="quarter" idx="12"/>
          </p:nvPr>
        </p:nvSpPr>
        <p:spPr/>
        <p:txBody>
          <a:bodyPr/>
          <a:lstStyle/>
          <a:p>
            <a:fld id="{19EECDF5-FC0D-9A4B-BBA9-444DBEE8F63E}" type="slidenum">
              <a:rPr lang="nl-NL" smtClean="0"/>
              <a:t>‹#›</a:t>
            </a:fld>
            <a:endParaRPr lang="nl-NL"/>
          </a:p>
        </p:txBody>
      </p:sp>
    </p:spTree>
    <p:extLst>
      <p:ext uri="{BB962C8B-B14F-4D97-AF65-F5344CB8AC3E}">
        <p14:creationId xmlns:p14="http://schemas.microsoft.com/office/powerpoint/2010/main" val="3601013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abeçalho da Secção">
    <p:spTree>
      <p:nvGrpSpPr>
        <p:cNvPr id="1" name=""/>
        <p:cNvGrpSpPr/>
        <p:nvPr/>
      </p:nvGrpSpPr>
      <p:grpSpPr>
        <a:xfrm>
          <a:off x="0" y="0"/>
          <a:ext cx="0" cy="0"/>
          <a:chOff x="0" y="0"/>
          <a:chExt cx="0" cy="0"/>
        </a:xfrm>
      </p:grpSpPr>
      <p:sp>
        <p:nvSpPr>
          <p:cNvPr id="3" name="Marcador de Posição do Texto 2">
            <a:extLst>
              <a:ext uri="{FF2B5EF4-FFF2-40B4-BE49-F238E27FC236}">
                <a16:creationId xmlns:a16="http://schemas.microsoft.com/office/drawing/2014/main" id="{08C7001A-B416-F9B5-66CB-91650F2ECFF5}"/>
              </a:ext>
            </a:extLst>
          </p:cNvPr>
          <p:cNvSpPr>
            <a:spLocks noGrp="1"/>
          </p:cNvSpPr>
          <p:nvPr>
            <p:ph type="body" idx="1" hasCustomPrompt="1"/>
          </p:nvPr>
        </p:nvSpPr>
        <p:spPr>
          <a:xfrm>
            <a:off x="453630" y="2261899"/>
            <a:ext cx="11165453" cy="1500187"/>
          </a:xfrm>
        </p:spPr>
        <p:txBody>
          <a:bodyPr>
            <a:normAutofit/>
          </a:bodyPr>
          <a:lstStyle>
            <a:lvl1pPr marL="0" indent="0">
              <a:buNone/>
              <a:defRPr sz="1600">
                <a:solidFill>
                  <a:schemeClr val="tx1">
                    <a:lumMod val="50000"/>
                    <a:lumOff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noProof="0" dirty="0"/>
              <a:t>Click to edit Global Template text styles</a:t>
            </a:r>
          </a:p>
        </p:txBody>
      </p:sp>
      <p:sp>
        <p:nvSpPr>
          <p:cNvPr id="13" name="Título 1">
            <a:extLst>
              <a:ext uri="{FF2B5EF4-FFF2-40B4-BE49-F238E27FC236}">
                <a16:creationId xmlns:a16="http://schemas.microsoft.com/office/drawing/2014/main" id="{F8D51816-7FA9-8870-98FE-DCA6596B0CB0}"/>
              </a:ext>
            </a:extLst>
          </p:cNvPr>
          <p:cNvSpPr>
            <a:spLocks noGrp="1"/>
          </p:cNvSpPr>
          <p:nvPr>
            <p:ph type="ctrTitle" hasCustomPrompt="1"/>
          </p:nvPr>
        </p:nvSpPr>
        <p:spPr>
          <a:xfrm>
            <a:off x="453631" y="1149065"/>
            <a:ext cx="11165453" cy="958805"/>
          </a:xfrm>
        </p:spPr>
        <p:txBody>
          <a:bodyPr anchor="t">
            <a:normAutofit/>
          </a:bodyPr>
          <a:lstStyle>
            <a:lvl1pPr algn="l">
              <a:defRPr sz="2800">
                <a:solidFill>
                  <a:srgbClr val="00385B"/>
                </a:solidFill>
              </a:defRPr>
            </a:lvl1pPr>
          </a:lstStyle>
          <a:p>
            <a:r>
              <a:rPr lang="en-GB" noProof="0" dirty="0"/>
              <a:t>CLICK TO EDIT GLOBAL TEMPLATE TITLE STYLE</a:t>
            </a:r>
            <a:endParaRPr lang="pt-PT" dirty="0"/>
          </a:p>
        </p:txBody>
      </p:sp>
      <p:cxnSp>
        <p:nvCxnSpPr>
          <p:cNvPr id="5" name="Conexão Reta 6">
            <a:extLst>
              <a:ext uri="{FF2B5EF4-FFF2-40B4-BE49-F238E27FC236}">
                <a16:creationId xmlns:a16="http://schemas.microsoft.com/office/drawing/2014/main" id="{4FA87648-1D73-2B53-127F-AE14DEFD969B}"/>
              </a:ext>
            </a:extLst>
          </p:cNvPr>
          <p:cNvCxnSpPr>
            <a:cxnSpLocks/>
          </p:cNvCxnSpPr>
          <p:nvPr userDrawn="1"/>
        </p:nvCxnSpPr>
        <p:spPr>
          <a:xfrm flipH="1">
            <a:off x="548640" y="830266"/>
            <a:ext cx="11070446" cy="0"/>
          </a:xfrm>
          <a:prstGeom prst="line">
            <a:avLst/>
          </a:prstGeom>
          <a:ln w="19050">
            <a:solidFill>
              <a:srgbClr val="00385B"/>
            </a:solidFill>
          </a:ln>
        </p:spPr>
        <p:style>
          <a:lnRef idx="1">
            <a:schemeClr val="accent1"/>
          </a:lnRef>
          <a:fillRef idx="0">
            <a:schemeClr val="accent1"/>
          </a:fillRef>
          <a:effectRef idx="0">
            <a:schemeClr val="accent1"/>
          </a:effectRef>
          <a:fontRef idx="minor">
            <a:schemeClr val="tx1"/>
          </a:fontRef>
        </p:style>
      </p:cxnSp>
      <p:sp>
        <p:nvSpPr>
          <p:cNvPr id="6" name="CaixaDeTexto 9">
            <a:extLst>
              <a:ext uri="{FF2B5EF4-FFF2-40B4-BE49-F238E27FC236}">
                <a16:creationId xmlns:a16="http://schemas.microsoft.com/office/drawing/2014/main" id="{E2B2BE26-D432-1118-9A08-B637DE821D2F}"/>
              </a:ext>
            </a:extLst>
          </p:cNvPr>
          <p:cNvSpPr txBox="1"/>
          <p:nvPr userDrawn="1"/>
        </p:nvSpPr>
        <p:spPr>
          <a:xfrm>
            <a:off x="457200" y="554308"/>
            <a:ext cx="4507523" cy="276999"/>
          </a:xfrm>
          <a:prstGeom prst="rect">
            <a:avLst/>
          </a:prstGeom>
          <a:noFill/>
        </p:spPr>
        <p:txBody>
          <a:bodyPr wrap="square" rtlCol="0">
            <a:spAutoFit/>
          </a:bodyPr>
          <a:lstStyle/>
          <a:p>
            <a:r>
              <a:rPr lang="en-GB" sz="1200" noProof="0" dirty="0">
                <a:solidFill>
                  <a:srgbClr val="00385B"/>
                </a:solidFill>
                <a:latin typeface="Arial" panose="020B0604020202020204" pitchFamily="34" charset="0"/>
                <a:cs typeface="Arial" panose="020B0604020202020204" pitchFamily="34" charset="0"/>
              </a:rPr>
              <a:t>IPOPI </a:t>
            </a:r>
            <a:r>
              <a:rPr lang="en-GB" sz="1200" b="1" noProof="0" dirty="0">
                <a:solidFill>
                  <a:srgbClr val="00385B"/>
                </a:solidFill>
                <a:latin typeface="Arial" panose="020B0604020202020204" pitchFamily="34" charset="0"/>
                <a:cs typeface="Arial" panose="020B0604020202020204" pitchFamily="34" charset="0"/>
              </a:rPr>
              <a:t>ASIAN PID PATIENTS </a:t>
            </a:r>
            <a:r>
              <a:rPr lang="en-GB" sz="1200" b="0" noProof="0" dirty="0">
                <a:solidFill>
                  <a:srgbClr val="00385B"/>
                </a:solidFill>
                <a:latin typeface="Arial" panose="020B0604020202020204" pitchFamily="34" charset="0"/>
                <a:cs typeface="Arial" panose="020B0604020202020204" pitchFamily="34" charset="0"/>
              </a:rPr>
              <a:t>AND</a:t>
            </a:r>
            <a:r>
              <a:rPr lang="en-GB" sz="1200" b="1" noProof="0" dirty="0">
                <a:solidFill>
                  <a:srgbClr val="00385B"/>
                </a:solidFill>
                <a:latin typeface="Arial" panose="020B0604020202020204" pitchFamily="34" charset="0"/>
                <a:cs typeface="Arial" panose="020B0604020202020204" pitchFamily="34" charset="0"/>
              </a:rPr>
              <a:t> DOCTORS MEETING</a:t>
            </a:r>
          </a:p>
        </p:txBody>
      </p:sp>
      <p:cxnSp>
        <p:nvCxnSpPr>
          <p:cNvPr id="10" name="Conexão Reta 7">
            <a:extLst>
              <a:ext uri="{FF2B5EF4-FFF2-40B4-BE49-F238E27FC236}">
                <a16:creationId xmlns:a16="http://schemas.microsoft.com/office/drawing/2014/main" id="{26FA003F-1A86-53B4-29B5-36611623AEBB}"/>
              </a:ext>
            </a:extLst>
          </p:cNvPr>
          <p:cNvCxnSpPr>
            <a:cxnSpLocks/>
          </p:cNvCxnSpPr>
          <p:nvPr userDrawn="1"/>
        </p:nvCxnSpPr>
        <p:spPr>
          <a:xfrm flipH="1">
            <a:off x="548640" y="6293806"/>
            <a:ext cx="11070446" cy="0"/>
          </a:xfrm>
          <a:prstGeom prst="line">
            <a:avLst/>
          </a:prstGeom>
          <a:ln w="19050">
            <a:solidFill>
              <a:srgbClr val="00385B"/>
            </a:solidFill>
          </a:ln>
        </p:spPr>
        <p:style>
          <a:lnRef idx="1">
            <a:schemeClr val="accent1"/>
          </a:lnRef>
          <a:fillRef idx="0">
            <a:schemeClr val="accent1"/>
          </a:fillRef>
          <a:effectRef idx="0">
            <a:schemeClr val="accent1"/>
          </a:effectRef>
          <a:fontRef idx="minor">
            <a:schemeClr val="tx1"/>
          </a:fontRef>
        </p:style>
      </p:cxnSp>
      <p:sp>
        <p:nvSpPr>
          <p:cNvPr id="11" name="CaixaDeTexto 8">
            <a:extLst>
              <a:ext uri="{FF2B5EF4-FFF2-40B4-BE49-F238E27FC236}">
                <a16:creationId xmlns:a16="http://schemas.microsoft.com/office/drawing/2014/main" id="{5E505AC7-7E03-3329-80EC-95B19E4463AC}"/>
              </a:ext>
            </a:extLst>
          </p:cNvPr>
          <p:cNvSpPr txBox="1"/>
          <p:nvPr userDrawn="1"/>
        </p:nvSpPr>
        <p:spPr>
          <a:xfrm>
            <a:off x="10974765" y="6326707"/>
            <a:ext cx="744114" cy="246221"/>
          </a:xfrm>
          <a:prstGeom prst="rect">
            <a:avLst/>
          </a:prstGeom>
          <a:noFill/>
        </p:spPr>
        <p:txBody>
          <a:bodyPr wrap="none" rtlCol="0">
            <a:spAutoFit/>
          </a:bodyPr>
          <a:lstStyle/>
          <a:p>
            <a:pPr algn="r"/>
            <a:r>
              <a:rPr lang="en-GB" sz="1000" b="1" noProof="0" dirty="0" err="1">
                <a:solidFill>
                  <a:srgbClr val="00385B"/>
                </a:solidFill>
                <a:latin typeface="Arial" panose="020B0604020202020204" pitchFamily="34" charset="0"/>
                <a:cs typeface="Arial" panose="020B0604020202020204" pitchFamily="34" charset="0"/>
              </a:rPr>
              <a:t>IPOPI</a:t>
            </a:r>
            <a:r>
              <a:rPr lang="en-GB" sz="1000" noProof="0" dirty="0" err="1">
                <a:solidFill>
                  <a:srgbClr val="00385B"/>
                </a:solidFill>
                <a:latin typeface="Arial" panose="020B0604020202020204" pitchFamily="34" charset="0"/>
                <a:cs typeface="Arial" panose="020B0604020202020204" pitchFamily="34" charset="0"/>
              </a:rPr>
              <a:t>.org</a:t>
            </a:r>
            <a:endParaRPr lang="en-GB" sz="1000" noProof="0" dirty="0">
              <a:solidFill>
                <a:srgbClr val="00385B"/>
              </a:solidFill>
              <a:latin typeface="Arial" panose="020B0604020202020204" pitchFamily="34" charset="0"/>
              <a:cs typeface="Arial" panose="020B0604020202020204" pitchFamily="34" charset="0"/>
            </a:endParaRPr>
          </a:p>
        </p:txBody>
      </p:sp>
      <p:pic>
        <p:nvPicPr>
          <p:cNvPr id="12" name="Picture 11">
            <a:extLst>
              <a:ext uri="{FF2B5EF4-FFF2-40B4-BE49-F238E27FC236}">
                <a16:creationId xmlns:a16="http://schemas.microsoft.com/office/drawing/2014/main" id="{F261C296-2B0D-DB30-820A-32E914C47211}"/>
              </a:ext>
            </a:extLst>
          </p:cNvPr>
          <p:cNvPicPr>
            <a:picLocks noChangeAspect="1"/>
          </p:cNvPicPr>
          <p:nvPr userDrawn="1"/>
        </p:nvPicPr>
        <p:blipFill>
          <a:blip r:embed="rId2"/>
          <a:srcRect/>
          <a:stretch/>
        </p:blipFill>
        <p:spPr>
          <a:xfrm>
            <a:off x="10841810" y="396522"/>
            <a:ext cx="856992" cy="606317"/>
          </a:xfrm>
          <a:prstGeom prst="rect">
            <a:avLst/>
          </a:prstGeom>
        </p:spPr>
      </p:pic>
    </p:spTree>
    <p:extLst>
      <p:ext uri="{BB962C8B-B14F-4D97-AF65-F5344CB8AC3E}">
        <p14:creationId xmlns:p14="http://schemas.microsoft.com/office/powerpoint/2010/main" val="347121890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nl-NL"/>
              <a:t>Klik om stijl te bewerken</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Tekststijl van het model bewerken
Tweede niveau
Derde niveau
Vierde niveau
Vijfde niveau</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
Tweede niveau
Derde niveau
Vierde niveau
Vijfde niveau</a:t>
            </a:r>
            <a:endParaRPr lang="en-US" dirty="0"/>
          </a:p>
        </p:txBody>
      </p:sp>
      <p:sp>
        <p:nvSpPr>
          <p:cNvPr id="5" name="Date Placeholder 4"/>
          <p:cNvSpPr>
            <a:spLocks noGrp="1"/>
          </p:cNvSpPr>
          <p:nvPr>
            <p:ph type="dt" sz="half" idx="10"/>
          </p:nvPr>
        </p:nvSpPr>
        <p:spPr/>
        <p:txBody>
          <a:bodyPr/>
          <a:lstStyle/>
          <a:p>
            <a:fld id="{6D00FED5-7ABF-EA4F-B6E6-2E135FB43D88}" type="datetimeFigureOut">
              <a:rPr lang="nl-NL" smtClean="0"/>
              <a:t>1-3-2026</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19EECDF5-FC0D-9A4B-BBA9-444DBEE8F63E}" type="slidenum">
              <a:rPr lang="nl-NL" smtClean="0"/>
              <a:t>‹#›</a:t>
            </a:fld>
            <a:endParaRPr lang="nl-NL"/>
          </a:p>
        </p:txBody>
      </p:sp>
    </p:spTree>
    <p:extLst>
      <p:ext uri="{BB962C8B-B14F-4D97-AF65-F5344CB8AC3E}">
        <p14:creationId xmlns:p14="http://schemas.microsoft.com/office/powerpoint/2010/main" val="266889641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nl-NL"/>
              <a:t>Klik om stijl te bewerken</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
Tweede niveau
Derde niveau
Vierde niveau
Vijfde niveau</a:t>
            </a:r>
            <a:endParaRPr lang="en-US" dirty="0"/>
          </a:p>
        </p:txBody>
      </p:sp>
      <p:sp>
        <p:nvSpPr>
          <p:cNvPr id="5" name="Date Placeholder 4"/>
          <p:cNvSpPr>
            <a:spLocks noGrp="1"/>
          </p:cNvSpPr>
          <p:nvPr>
            <p:ph type="dt" sz="half" idx="10"/>
          </p:nvPr>
        </p:nvSpPr>
        <p:spPr/>
        <p:txBody>
          <a:bodyPr/>
          <a:lstStyle/>
          <a:p>
            <a:fld id="{6D00FED5-7ABF-EA4F-B6E6-2E135FB43D88}" type="datetimeFigureOut">
              <a:rPr lang="nl-NL" smtClean="0"/>
              <a:t>1-3-2026</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19EECDF5-FC0D-9A4B-BBA9-444DBEE8F63E}" type="slidenum">
              <a:rPr lang="nl-NL" smtClean="0"/>
              <a:t>‹#›</a:t>
            </a:fld>
            <a:endParaRPr lang="nl-NL"/>
          </a:p>
        </p:txBody>
      </p:sp>
    </p:spTree>
    <p:extLst>
      <p:ext uri="{BB962C8B-B14F-4D97-AF65-F5344CB8AC3E}">
        <p14:creationId xmlns:p14="http://schemas.microsoft.com/office/powerpoint/2010/main" val="207656756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Vertical Text Placeholder 2"/>
          <p:cNvSpPr>
            <a:spLocks noGrp="1"/>
          </p:cNvSpPr>
          <p:nvPr>
            <p:ph type="body" orient="vert" idx="1"/>
          </p:nvPr>
        </p:nvSpPr>
        <p:spPr/>
        <p:txBody>
          <a:bodyPr vert="eaVert"/>
          <a:lstStyle/>
          <a:p>
            <a:pPr lvl="0"/>
            <a:r>
              <a:rPr lang="nl-NL"/>
              <a:t>Tekststijl van het model bewerken
Tweede niveau
Derde niveau
Vierde niveau
Vijfde niveau</a:t>
            </a:r>
            <a:endParaRPr lang="en-US" dirty="0"/>
          </a:p>
        </p:txBody>
      </p:sp>
      <p:sp>
        <p:nvSpPr>
          <p:cNvPr id="4" name="Date Placeholder 3"/>
          <p:cNvSpPr>
            <a:spLocks noGrp="1"/>
          </p:cNvSpPr>
          <p:nvPr>
            <p:ph type="dt" sz="half" idx="10"/>
          </p:nvPr>
        </p:nvSpPr>
        <p:spPr/>
        <p:txBody>
          <a:bodyPr/>
          <a:lstStyle/>
          <a:p>
            <a:fld id="{6D00FED5-7ABF-EA4F-B6E6-2E135FB43D88}" type="datetimeFigureOut">
              <a:rPr lang="nl-NL" smtClean="0"/>
              <a:t>1-3-2026</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19EECDF5-FC0D-9A4B-BBA9-444DBEE8F63E}" type="slidenum">
              <a:rPr lang="nl-NL" smtClean="0"/>
              <a:t>‹#›</a:t>
            </a:fld>
            <a:endParaRPr lang="nl-NL"/>
          </a:p>
        </p:txBody>
      </p:sp>
    </p:spTree>
    <p:extLst>
      <p:ext uri="{BB962C8B-B14F-4D97-AF65-F5344CB8AC3E}">
        <p14:creationId xmlns:p14="http://schemas.microsoft.com/office/powerpoint/2010/main" val="393638031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nl-NL"/>
              <a:t>Klik om stijl te bewerken</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nl-NL"/>
              <a:t>Tekststijl van het model bewerken
Tweede niveau
Derde niveau
Vierde niveau
Vijfde niveau</a:t>
            </a:r>
            <a:endParaRPr lang="en-US" dirty="0"/>
          </a:p>
        </p:txBody>
      </p:sp>
      <p:sp>
        <p:nvSpPr>
          <p:cNvPr id="4" name="Date Placeholder 3"/>
          <p:cNvSpPr>
            <a:spLocks noGrp="1"/>
          </p:cNvSpPr>
          <p:nvPr>
            <p:ph type="dt" sz="half" idx="10"/>
          </p:nvPr>
        </p:nvSpPr>
        <p:spPr/>
        <p:txBody>
          <a:bodyPr/>
          <a:lstStyle/>
          <a:p>
            <a:fld id="{6D00FED5-7ABF-EA4F-B6E6-2E135FB43D88}" type="datetimeFigureOut">
              <a:rPr lang="nl-NL" smtClean="0"/>
              <a:t>1-3-2026</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19EECDF5-FC0D-9A4B-BBA9-444DBEE8F63E}" type="slidenum">
              <a:rPr lang="nl-NL" smtClean="0"/>
              <a:t>‹#›</a:t>
            </a:fld>
            <a:endParaRPr lang="nl-NL"/>
          </a:p>
        </p:txBody>
      </p:sp>
    </p:spTree>
    <p:extLst>
      <p:ext uri="{BB962C8B-B14F-4D97-AF65-F5344CB8AC3E}">
        <p14:creationId xmlns:p14="http://schemas.microsoft.com/office/powerpoint/2010/main" val="382012316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buClr>
                <a:srgbClr val="0070C0"/>
              </a:buClr>
              <a:defRPr>
                <a:solidFill>
                  <a:schemeClr val="tx1">
                    <a:lumMod val="75000"/>
                    <a:lumOff val="25000"/>
                  </a:schemeClr>
                </a:solidFill>
              </a:defRPr>
            </a:lvl1pPr>
            <a:lvl2pPr>
              <a:buClr>
                <a:srgbClr val="0070C0"/>
              </a:buClr>
              <a:defRPr>
                <a:solidFill>
                  <a:schemeClr val="tx1">
                    <a:lumMod val="75000"/>
                    <a:lumOff val="25000"/>
                  </a:schemeClr>
                </a:solidFill>
              </a:defRPr>
            </a:lvl2pPr>
            <a:lvl3pPr>
              <a:buClr>
                <a:srgbClr val="0070C0"/>
              </a:buClr>
              <a:defRPr>
                <a:solidFill>
                  <a:schemeClr val="tx1">
                    <a:lumMod val="75000"/>
                    <a:lumOff val="25000"/>
                  </a:schemeClr>
                </a:solidFill>
              </a:defRPr>
            </a:lvl3pPr>
            <a:lvl4pPr>
              <a:buClr>
                <a:srgbClr val="0070C0"/>
              </a:buClr>
              <a:defRPr>
                <a:solidFill>
                  <a:schemeClr val="tx1">
                    <a:lumMod val="75000"/>
                    <a:lumOff val="25000"/>
                  </a:schemeClr>
                </a:solidFill>
              </a:defRPr>
            </a:lvl4pPr>
            <a:lvl5pPr>
              <a:buClr>
                <a:srgbClr val="0070C0"/>
              </a:buClr>
              <a:defRPr>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dirty="0"/>
          </a:p>
        </p:txBody>
      </p:sp>
      <p:sp>
        <p:nvSpPr>
          <p:cNvPr id="4" name="Title 3"/>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7254983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7" name="Rectangle 6"/>
          <p:cNvSpPr/>
          <p:nvPr userDrawn="1"/>
        </p:nvSpPr>
        <p:spPr>
          <a:xfrm>
            <a:off x="0" y="1"/>
            <a:ext cx="12192000" cy="998483"/>
          </a:xfrm>
          <a:prstGeom prst="rect">
            <a:avLst/>
          </a:prstGeom>
          <a:solidFill>
            <a:srgbClr val="1C265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2"/>
              </a:solidFill>
            </a:endParaRPr>
          </a:p>
        </p:txBody>
      </p:sp>
      <p:sp>
        <p:nvSpPr>
          <p:cNvPr id="8" name="Rectangle 7"/>
          <p:cNvSpPr/>
          <p:nvPr userDrawn="1"/>
        </p:nvSpPr>
        <p:spPr>
          <a:xfrm>
            <a:off x="0" y="998483"/>
            <a:ext cx="12192000" cy="45719"/>
          </a:xfrm>
          <a:prstGeom prst="rect">
            <a:avLst/>
          </a:prstGeom>
          <a:solidFill>
            <a:srgbClr val="E3752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09600" y="1"/>
            <a:ext cx="10972800" cy="985298"/>
          </a:xfrm>
        </p:spPr>
        <p:txBody>
          <a:bodyPr anchor="b" anchorCtr="0"/>
          <a:lstStyle>
            <a:lvl1pPr>
              <a:defRPr sz="2800"/>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EDA6ADEF-D34B-D04A-9F27-941A1E2410E3}"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
        <p:nvSpPr>
          <p:cNvPr id="5" name="Text Placeholder 4"/>
          <p:cNvSpPr>
            <a:spLocks noGrp="1"/>
          </p:cNvSpPr>
          <p:nvPr>
            <p:ph type="body" sz="quarter" idx="13" hasCustomPrompt="1"/>
          </p:nvPr>
        </p:nvSpPr>
        <p:spPr>
          <a:xfrm>
            <a:off x="609601" y="6361748"/>
            <a:ext cx="7556500" cy="359727"/>
          </a:xfrm>
        </p:spPr>
        <p:txBody>
          <a:bodyPr/>
          <a:lstStyle>
            <a:lvl1pPr marL="0" indent="0">
              <a:lnSpc>
                <a:spcPct val="80000"/>
              </a:lnSpc>
              <a:buNone/>
              <a:defRPr sz="1000"/>
            </a:lvl1pPr>
          </a:lstStyle>
          <a:p>
            <a:pPr lvl="0"/>
            <a:r>
              <a:rPr lang="en-US" dirty="0"/>
              <a:t>Place References Here</a:t>
            </a:r>
          </a:p>
          <a:p>
            <a:pPr lvl="0"/>
            <a:r>
              <a:rPr lang="en-US" dirty="0"/>
              <a:t>Place References Here</a:t>
            </a:r>
          </a:p>
          <a:p>
            <a:pPr lvl="0"/>
            <a:endParaRPr lang="en-US" dirty="0"/>
          </a:p>
        </p:txBody>
      </p:sp>
    </p:spTree>
    <p:extLst>
      <p:ext uri="{BB962C8B-B14F-4D97-AF65-F5344CB8AC3E}">
        <p14:creationId xmlns:p14="http://schemas.microsoft.com/office/powerpoint/2010/main" val="76858626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7" name="Rectangle 6"/>
          <p:cNvSpPr/>
          <p:nvPr userDrawn="1"/>
        </p:nvSpPr>
        <p:spPr>
          <a:xfrm>
            <a:off x="0" y="1"/>
            <a:ext cx="12192000" cy="998483"/>
          </a:xfrm>
          <a:prstGeom prst="rect">
            <a:avLst/>
          </a:prstGeom>
          <a:solidFill>
            <a:srgbClr val="1C265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2"/>
              </a:solidFill>
            </a:endParaRPr>
          </a:p>
        </p:txBody>
      </p:sp>
      <p:sp>
        <p:nvSpPr>
          <p:cNvPr id="8" name="Rectangle 7"/>
          <p:cNvSpPr/>
          <p:nvPr userDrawn="1"/>
        </p:nvSpPr>
        <p:spPr>
          <a:xfrm>
            <a:off x="0" y="998483"/>
            <a:ext cx="12192000" cy="45719"/>
          </a:xfrm>
          <a:prstGeom prst="rect">
            <a:avLst/>
          </a:prstGeom>
          <a:solidFill>
            <a:srgbClr val="E3752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09600" y="1"/>
            <a:ext cx="10972800" cy="985298"/>
          </a:xfrm>
        </p:spPr>
        <p:txBody>
          <a:bodyPr anchor="b" anchorCtr="0"/>
          <a:lstStyle>
            <a:lvl1pPr>
              <a:defRPr sz="2800"/>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EDA6ADEF-D34B-D04A-9F27-941A1E2410E3}"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
        <p:nvSpPr>
          <p:cNvPr id="5" name="Text Placeholder 4"/>
          <p:cNvSpPr>
            <a:spLocks noGrp="1"/>
          </p:cNvSpPr>
          <p:nvPr>
            <p:ph type="body" sz="quarter" idx="13" hasCustomPrompt="1"/>
          </p:nvPr>
        </p:nvSpPr>
        <p:spPr>
          <a:xfrm>
            <a:off x="609601" y="6361748"/>
            <a:ext cx="7556500" cy="359727"/>
          </a:xfrm>
        </p:spPr>
        <p:txBody>
          <a:bodyPr/>
          <a:lstStyle>
            <a:lvl1pPr marL="0" indent="0">
              <a:lnSpc>
                <a:spcPct val="80000"/>
              </a:lnSpc>
              <a:buNone/>
              <a:defRPr sz="1000"/>
            </a:lvl1pPr>
          </a:lstStyle>
          <a:p>
            <a:pPr lvl="0"/>
            <a:r>
              <a:rPr lang="en-US" dirty="0"/>
              <a:t>Place References Here</a:t>
            </a:r>
          </a:p>
          <a:p>
            <a:pPr lvl="0"/>
            <a:r>
              <a:rPr lang="en-US" dirty="0"/>
              <a:t>Place References Here</a:t>
            </a:r>
          </a:p>
          <a:p>
            <a:pPr lvl="0"/>
            <a:endParaRPr lang="en-US" dirty="0"/>
          </a:p>
        </p:txBody>
      </p:sp>
    </p:spTree>
    <p:extLst>
      <p:ext uri="{BB962C8B-B14F-4D97-AF65-F5344CB8AC3E}">
        <p14:creationId xmlns:p14="http://schemas.microsoft.com/office/powerpoint/2010/main" val="247548597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7" name="Rectangle 6"/>
          <p:cNvSpPr/>
          <p:nvPr userDrawn="1"/>
        </p:nvSpPr>
        <p:spPr>
          <a:xfrm>
            <a:off x="0" y="1"/>
            <a:ext cx="12192000" cy="998483"/>
          </a:xfrm>
          <a:prstGeom prst="rect">
            <a:avLst/>
          </a:prstGeom>
          <a:solidFill>
            <a:srgbClr val="1C265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2"/>
              </a:solidFill>
            </a:endParaRPr>
          </a:p>
        </p:txBody>
      </p:sp>
      <p:sp>
        <p:nvSpPr>
          <p:cNvPr id="8" name="Rectangle 7"/>
          <p:cNvSpPr/>
          <p:nvPr userDrawn="1"/>
        </p:nvSpPr>
        <p:spPr>
          <a:xfrm>
            <a:off x="0" y="998483"/>
            <a:ext cx="12192000" cy="45719"/>
          </a:xfrm>
          <a:prstGeom prst="rect">
            <a:avLst/>
          </a:prstGeom>
          <a:solidFill>
            <a:srgbClr val="E3752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09600" y="1"/>
            <a:ext cx="10972800" cy="985298"/>
          </a:xfrm>
        </p:spPr>
        <p:txBody>
          <a:bodyPr anchor="b" anchorCtr="0"/>
          <a:lstStyle>
            <a:lvl1pPr>
              <a:defRPr sz="2800"/>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EDA6ADEF-D34B-D04A-9F27-941A1E2410E3}"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
        <p:nvSpPr>
          <p:cNvPr id="5" name="Text Placeholder 4"/>
          <p:cNvSpPr>
            <a:spLocks noGrp="1"/>
          </p:cNvSpPr>
          <p:nvPr>
            <p:ph type="body" sz="quarter" idx="13" hasCustomPrompt="1"/>
          </p:nvPr>
        </p:nvSpPr>
        <p:spPr>
          <a:xfrm>
            <a:off x="609601" y="6361748"/>
            <a:ext cx="7556500" cy="359727"/>
          </a:xfrm>
        </p:spPr>
        <p:txBody>
          <a:bodyPr/>
          <a:lstStyle>
            <a:lvl1pPr marL="0" indent="0">
              <a:lnSpc>
                <a:spcPct val="80000"/>
              </a:lnSpc>
              <a:buNone/>
              <a:defRPr sz="1000"/>
            </a:lvl1pPr>
          </a:lstStyle>
          <a:p>
            <a:pPr lvl="0"/>
            <a:r>
              <a:rPr lang="en-US" dirty="0"/>
              <a:t>Place References Here</a:t>
            </a:r>
          </a:p>
          <a:p>
            <a:pPr lvl="0"/>
            <a:r>
              <a:rPr lang="en-US" dirty="0"/>
              <a:t>Place References Here</a:t>
            </a:r>
          </a:p>
          <a:p>
            <a:pPr lvl="0"/>
            <a:endParaRPr lang="en-US" dirty="0"/>
          </a:p>
        </p:txBody>
      </p:sp>
    </p:spTree>
    <p:extLst>
      <p:ext uri="{BB962C8B-B14F-4D97-AF65-F5344CB8AC3E}">
        <p14:creationId xmlns:p14="http://schemas.microsoft.com/office/powerpoint/2010/main" val="327503269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7" name="Rectangle 6"/>
          <p:cNvSpPr/>
          <p:nvPr userDrawn="1"/>
        </p:nvSpPr>
        <p:spPr>
          <a:xfrm>
            <a:off x="0" y="1"/>
            <a:ext cx="12192000" cy="998483"/>
          </a:xfrm>
          <a:prstGeom prst="rect">
            <a:avLst/>
          </a:prstGeom>
          <a:solidFill>
            <a:srgbClr val="1C265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2"/>
              </a:solidFill>
            </a:endParaRPr>
          </a:p>
        </p:txBody>
      </p:sp>
      <p:sp>
        <p:nvSpPr>
          <p:cNvPr id="8" name="Rectangle 7"/>
          <p:cNvSpPr/>
          <p:nvPr userDrawn="1"/>
        </p:nvSpPr>
        <p:spPr>
          <a:xfrm>
            <a:off x="0" y="998483"/>
            <a:ext cx="12192000" cy="45719"/>
          </a:xfrm>
          <a:prstGeom prst="rect">
            <a:avLst/>
          </a:prstGeom>
          <a:solidFill>
            <a:srgbClr val="E3752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09600" y="1"/>
            <a:ext cx="10972800" cy="985298"/>
          </a:xfrm>
        </p:spPr>
        <p:txBody>
          <a:bodyPr anchor="b" anchorCtr="0"/>
          <a:lstStyle>
            <a:lvl1pPr>
              <a:defRPr sz="2800"/>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EDA6ADEF-D34B-D04A-9F27-941A1E2410E3}"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
        <p:nvSpPr>
          <p:cNvPr id="5" name="Text Placeholder 4"/>
          <p:cNvSpPr>
            <a:spLocks noGrp="1"/>
          </p:cNvSpPr>
          <p:nvPr>
            <p:ph type="body" sz="quarter" idx="13" hasCustomPrompt="1"/>
          </p:nvPr>
        </p:nvSpPr>
        <p:spPr>
          <a:xfrm>
            <a:off x="609601" y="6361748"/>
            <a:ext cx="7556500" cy="359727"/>
          </a:xfrm>
        </p:spPr>
        <p:txBody>
          <a:bodyPr/>
          <a:lstStyle>
            <a:lvl1pPr marL="0" indent="0">
              <a:lnSpc>
                <a:spcPct val="80000"/>
              </a:lnSpc>
              <a:buNone/>
              <a:defRPr sz="1000"/>
            </a:lvl1pPr>
          </a:lstStyle>
          <a:p>
            <a:pPr lvl="0"/>
            <a:r>
              <a:rPr lang="en-US" dirty="0"/>
              <a:t>Place References Here</a:t>
            </a:r>
          </a:p>
          <a:p>
            <a:pPr lvl="0"/>
            <a:r>
              <a:rPr lang="en-US" dirty="0"/>
              <a:t>Place References Here</a:t>
            </a:r>
          </a:p>
          <a:p>
            <a:pPr lvl="0"/>
            <a:endParaRPr lang="en-US" dirty="0"/>
          </a:p>
        </p:txBody>
      </p:sp>
    </p:spTree>
    <p:extLst>
      <p:ext uri="{BB962C8B-B14F-4D97-AF65-F5344CB8AC3E}">
        <p14:creationId xmlns:p14="http://schemas.microsoft.com/office/powerpoint/2010/main" val="298580562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7" name="Rectangle 6"/>
          <p:cNvSpPr/>
          <p:nvPr userDrawn="1"/>
        </p:nvSpPr>
        <p:spPr>
          <a:xfrm>
            <a:off x="0" y="1"/>
            <a:ext cx="12192000" cy="998483"/>
          </a:xfrm>
          <a:prstGeom prst="rect">
            <a:avLst/>
          </a:prstGeom>
          <a:solidFill>
            <a:srgbClr val="1C265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2"/>
              </a:solidFill>
            </a:endParaRPr>
          </a:p>
        </p:txBody>
      </p:sp>
      <p:sp>
        <p:nvSpPr>
          <p:cNvPr id="8" name="Rectangle 7"/>
          <p:cNvSpPr/>
          <p:nvPr userDrawn="1"/>
        </p:nvSpPr>
        <p:spPr>
          <a:xfrm>
            <a:off x="0" y="998483"/>
            <a:ext cx="12192000" cy="45719"/>
          </a:xfrm>
          <a:prstGeom prst="rect">
            <a:avLst/>
          </a:prstGeom>
          <a:solidFill>
            <a:srgbClr val="E3752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09600" y="1"/>
            <a:ext cx="10972800" cy="985298"/>
          </a:xfrm>
        </p:spPr>
        <p:txBody>
          <a:bodyPr anchor="b" anchorCtr="0"/>
          <a:lstStyle>
            <a:lvl1pPr>
              <a:defRPr sz="2800"/>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EDA6ADEF-D34B-D04A-9F27-941A1E2410E3}"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
        <p:nvSpPr>
          <p:cNvPr id="5" name="Text Placeholder 4"/>
          <p:cNvSpPr>
            <a:spLocks noGrp="1"/>
          </p:cNvSpPr>
          <p:nvPr>
            <p:ph type="body" sz="quarter" idx="13" hasCustomPrompt="1"/>
          </p:nvPr>
        </p:nvSpPr>
        <p:spPr>
          <a:xfrm>
            <a:off x="609601" y="6361748"/>
            <a:ext cx="7556500" cy="359727"/>
          </a:xfrm>
        </p:spPr>
        <p:txBody>
          <a:bodyPr/>
          <a:lstStyle>
            <a:lvl1pPr marL="0" indent="0">
              <a:lnSpc>
                <a:spcPct val="80000"/>
              </a:lnSpc>
              <a:buNone/>
              <a:defRPr sz="1000"/>
            </a:lvl1pPr>
          </a:lstStyle>
          <a:p>
            <a:pPr lvl="0"/>
            <a:r>
              <a:rPr lang="en-US" dirty="0"/>
              <a:t>Place References Here</a:t>
            </a:r>
          </a:p>
          <a:p>
            <a:pPr lvl="0"/>
            <a:r>
              <a:rPr lang="en-US" dirty="0"/>
              <a:t>Place References Here</a:t>
            </a:r>
          </a:p>
          <a:p>
            <a:pPr lvl="0"/>
            <a:endParaRPr lang="en-US" dirty="0"/>
          </a:p>
        </p:txBody>
      </p:sp>
    </p:spTree>
    <p:extLst>
      <p:ext uri="{BB962C8B-B14F-4D97-AF65-F5344CB8AC3E}">
        <p14:creationId xmlns:p14="http://schemas.microsoft.com/office/powerpoint/2010/main" val="37914102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údo Duplo">
    <p:spTree>
      <p:nvGrpSpPr>
        <p:cNvPr id="1" name=""/>
        <p:cNvGrpSpPr/>
        <p:nvPr/>
      </p:nvGrpSpPr>
      <p:grpSpPr>
        <a:xfrm>
          <a:off x="0" y="0"/>
          <a:ext cx="0" cy="0"/>
          <a:chOff x="0" y="0"/>
          <a:chExt cx="0" cy="0"/>
        </a:xfrm>
      </p:grpSpPr>
      <p:sp>
        <p:nvSpPr>
          <p:cNvPr id="3" name="Marcador de Posição de Conteúdo 2">
            <a:extLst>
              <a:ext uri="{FF2B5EF4-FFF2-40B4-BE49-F238E27FC236}">
                <a16:creationId xmlns:a16="http://schemas.microsoft.com/office/drawing/2014/main" id="{91B71673-3A7B-DF83-ACC3-7D82EF33F73B}"/>
              </a:ext>
            </a:extLst>
          </p:cNvPr>
          <p:cNvSpPr>
            <a:spLocks noGrp="1"/>
          </p:cNvSpPr>
          <p:nvPr>
            <p:ph sz="half" idx="1" hasCustomPrompt="1"/>
          </p:nvPr>
        </p:nvSpPr>
        <p:spPr>
          <a:xfrm>
            <a:off x="6285088" y="2221590"/>
            <a:ext cx="5333996" cy="3733878"/>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GB" noProof="0" dirty="0"/>
              <a:t>Click to edit Global Template text styles</a:t>
            </a:r>
          </a:p>
          <a:p>
            <a:pPr lvl="1"/>
            <a:r>
              <a:rPr lang="en-GB" noProof="0" dirty="0"/>
              <a:t>Second level </a:t>
            </a:r>
          </a:p>
          <a:p>
            <a:pPr lvl="2"/>
            <a:r>
              <a:rPr lang="en-GB" noProof="0" dirty="0"/>
              <a:t>Third level</a:t>
            </a:r>
          </a:p>
          <a:p>
            <a:pPr lvl="3"/>
            <a:r>
              <a:rPr lang="en-GB" noProof="0" dirty="0"/>
              <a:t>Fourth level</a:t>
            </a:r>
          </a:p>
          <a:p>
            <a:pPr lvl="4"/>
            <a:r>
              <a:rPr lang="en-GB" noProof="0" dirty="0"/>
              <a:t>Fifth level</a:t>
            </a:r>
          </a:p>
        </p:txBody>
      </p:sp>
      <p:sp>
        <p:nvSpPr>
          <p:cNvPr id="4" name="Marcador de Posição de Conteúdo 3">
            <a:extLst>
              <a:ext uri="{FF2B5EF4-FFF2-40B4-BE49-F238E27FC236}">
                <a16:creationId xmlns:a16="http://schemas.microsoft.com/office/drawing/2014/main" id="{07447434-2735-256D-0AEC-A78EE2054D90}"/>
              </a:ext>
            </a:extLst>
          </p:cNvPr>
          <p:cNvSpPr>
            <a:spLocks noGrp="1"/>
          </p:cNvSpPr>
          <p:nvPr>
            <p:ph sz="half" idx="2" hasCustomPrompt="1"/>
          </p:nvPr>
        </p:nvSpPr>
        <p:spPr>
          <a:xfrm>
            <a:off x="453631" y="2221590"/>
            <a:ext cx="5332030" cy="3733872"/>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GB" noProof="0" dirty="0"/>
              <a:t>Click to edit Global Template text styles</a:t>
            </a:r>
          </a:p>
          <a:p>
            <a:pPr lvl="1"/>
            <a:r>
              <a:rPr lang="en-GB" noProof="0" dirty="0"/>
              <a:t>Second level </a:t>
            </a:r>
          </a:p>
          <a:p>
            <a:pPr lvl="2"/>
            <a:r>
              <a:rPr lang="en-GB" noProof="0" dirty="0"/>
              <a:t>Third level</a:t>
            </a:r>
          </a:p>
          <a:p>
            <a:pPr lvl="3"/>
            <a:r>
              <a:rPr lang="en-GB" noProof="0" dirty="0"/>
              <a:t>Fourth level</a:t>
            </a:r>
          </a:p>
          <a:p>
            <a:pPr lvl="4"/>
            <a:r>
              <a:rPr lang="en-GB" noProof="0" dirty="0"/>
              <a:t>Fifth level</a:t>
            </a:r>
          </a:p>
        </p:txBody>
      </p:sp>
      <p:sp>
        <p:nvSpPr>
          <p:cNvPr id="13" name="Título 1">
            <a:extLst>
              <a:ext uri="{FF2B5EF4-FFF2-40B4-BE49-F238E27FC236}">
                <a16:creationId xmlns:a16="http://schemas.microsoft.com/office/drawing/2014/main" id="{A5AC2A36-A9AF-CADE-CD71-42372210D59D}"/>
              </a:ext>
            </a:extLst>
          </p:cNvPr>
          <p:cNvSpPr>
            <a:spLocks noGrp="1"/>
          </p:cNvSpPr>
          <p:nvPr>
            <p:ph type="ctrTitle" hasCustomPrompt="1"/>
          </p:nvPr>
        </p:nvSpPr>
        <p:spPr>
          <a:xfrm>
            <a:off x="453631" y="1149065"/>
            <a:ext cx="11165453" cy="952867"/>
          </a:xfrm>
        </p:spPr>
        <p:txBody>
          <a:bodyPr anchor="t">
            <a:normAutofit/>
          </a:bodyPr>
          <a:lstStyle>
            <a:lvl1pPr algn="l">
              <a:defRPr sz="2800">
                <a:solidFill>
                  <a:srgbClr val="00385B"/>
                </a:solidFill>
              </a:defRPr>
            </a:lvl1pPr>
          </a:lstStyle>
          <a:p>
            <a:r>
              <a:rPr lang="en-GB" noProof="0" dirty="0"/>
              <a:t>CLICK TO EDIT GLOBAL TEMPLATE TITLE STYLE</a:t>
            </a:r>
            <a:endParaRPr lang="pt-PT" dirty="0"/>
          </a:p>
        </p:txBody>
      </p:sp>
      <p:cxnSp>
        <p:nvCxnSpPr>
          <p:cNvPr id="6" name="Conexão Reta 6">
            <a:extLst>
              <a:ext uri="{FF2B5EF4-FFF2-40B4-BE49-F238E27FC236}">
                <a16:creationId xmlns:a16="http://schemas.microsoft.com/office/drawing/2014/main" id="{9AE608AF-C7F3-0349-158D-88E9855C5D94}"/>
              </a:ext>
            </a:extLst>
          </p:cNvPr>
          <p:cNvCxnSpPr>
            <a:cxnSpLocks/>
          </p:cNvCxnSpPr>
          <p:nvPr userDrawn="1"/>
        </p:nvCxnSpPr>
        <p:spPr>
          <a:xfrm flipH="1">
            <a:off x="548640" y="830266"/>
            <a:ext cx="11070446" cy="0"/>
          </a:xfrm>
          <a:prstGeom prst="line">
            <a:avLst/>
          </a:prstGeom>
          <a:ln w="19050">
            <a:solidFill>
              <a:srgbClr val="00385B"/>
            </a:solidFill>
          </a:ln>
        </p:spPr>
        <p:style>
          <a:lnRef idx="1">
            <a:schemeClr val="accent1"/>
          </a:lnRef>
          <a:fillRef idx="0">
            <a:schemeClr val="accent1"/>
          </a:fillRef>
          <a:effectRef idx="0">
            <a:schemeClr val="accent1"/>
          </a:effectRef>
          <a:fontRef idx="minor">
            <a:schemeClr val="tx1"/>
          </a:fontRef>
        </p:style>
      </p:cxnSp>
      <p:sp>
        <p:nvSpPr>
          <p:cNvPr id="7" name="CaixaDeTexto 9">
            <a:extLst>
              <a:ext uri="{FF2B5EF4-FFF2-40B4-BE49-F238E27FC236}">
                <a16:creationId xmlns:a16="http://schemas.microsoft.com/office/drawing/2014/main" id="{59DC7FA1-63EF-0B2C-F289-C35AF6AC8C47}"/>
              </a:ext>
            </a:extLst>
          </p:cNvPr>
          <p:cNvSpPr txBox="1"/>
          <p:nvPr userDrawn="1"/>
        </p:nvSpPr>
        <p:spPr>
          <a:xfrm>
            <a:off x="457200" y="554308"/>
            <a:ext cx="4507523" cy="276999"/>
          </a:xfrm>
          <a:prstGeom prst="rect">
            <a:avLst/>
          </a:prstGeom>
          <a:noFill/>
        </p:spPr>
        <p:txBody>
          <a:bodyPr wrap="square" rtlCol="0">
            <a:spAutoFit/>
          </a:bodyPr>
          <a:lstStyle/>
          <a:p>
            <a:r>
              <a:rPr lang="en-GB" sz="1200" noProof="0" dirty="0">
                <a:solidFill>
                  <a:srgbClr val="00385B"/>
                </a:solidFill>
                <a:latin typeface="Arial" panose="020B0604020202020204" pitchFamily="34" charset="0"/>
                <a:cs typeface="Arial" panose="020B0604020202020204" pitchFamily="34" charset="0"/>
              </a:rPr>
              <a:t>IPOPI </a:t>
            </a:r>
            <a:r>
              <a:rPr lang="en-GB" sz="1200" b="1" noProof="0" dirty="0">
                <a:solidFill>
                  <a:srgbClr val="00385B"/>
                </a:solidFill>
                <a:latin typeface="Arial" panose="020B0604020202020204" pitchFamily="34" charset="0"/>
                <a:cs typeface="Arial" panose="020B0604020202020204" pitchFamily="34" charset="0"/>
              </a:rPr>
              <a:t>ASIAN PID PATIENTS </a:t>
            </a:r>
            <a:r>
              <a:rPr lang="en-GB" sz="1200" b="0" noProof="0" dirty="0">
                <a:solidFill>
                  <a:srgbClr val="00385B"/>
                </a:solidFill>
                <a:latin typeface="Arial" panose="020B0604020202020204" pitchFamily="34" charset="0"/>
                <a:cs typeface="Arial" panose="020B0604020202020204" pitchFamily="34" charset="0"/>
              </a:rPr>
              <a:t>AND</a:t>
            </a:r>
            <a:r>
              <a:rPr lang="en-GB" sz="1200" b="1" noProof="0" dirty="0">
                <a:solidFill>
                  <a:srgbClr val="00385B"/>
                </a:solidFill>
                <a:latin typeface="Arial" panose="020B0604020202020204" pitchFamily="34" charset="0"/>
                <a:cs typeface="Arial" panose="020B0604020202020204" pitchFamily="34" charset="0"/>
              </a:rPr>
              <a:t> DOCTORS MEETING</a:t>
            </a:r>
          </a:p>
        </p:txBody>
      </p:sp>
      <p:cxnSp>
        <p:nvCxnSpPr>
          <p:cNvPr id="11" name="Conexão Reta 7">
            <a:extLst>
              <a:ext uri="{FF2B5EF4-FFF2-40B4-BE49-F238E27FC236}">
                <a16:creationId xmlns:a16="http://schemas.microsoft.com/office/drawing/2014/main" id="{0D87B4D3-5497-ECF9-BEE4-1E99DFD6C78C}"/>
              </a:ext>
            </a:extLst>
          </p:cNvPr>
          <p:cNvCxnSpPr>
            <a:cxnSpLocks/>
          </p:cNvCxnSpPr>
          <p:nvPr userDrawn="1"/>
        </p:nvCxnSpPr>
        <p:spPr>
          <a:xfrm flipH="1">
            <a:off x="548640" y="6293806"/>
            <a:ext cx="11070446" cy="0"/>
          </a:xfrm>
          <a:prstGeom prst="line">
            <a:avLst/>
          </a:prstGeom>
          <a:ln w="19050">
            <a:solidFill>
              <a:srgbClr val="00385B"/>
            </a:solidFill>
          </a:ln>
        </p:spPr>
        <p:style>
          <a:lnRef idx="1">
            <a:schemeClr val="accent1"/>
          </a:lnRef>
          <a:fillRef idx="0">
            <a:schemeClr val="accent1"/>
          </a:fillRef>
          <a:effectRef idx="0">
            <a:schemeClr val="accent1"/>
          </a:effectRef>
          <a:fontRef idx="minor">
            <a:schemeClr val="tx1"/>
          </a:fontRef>
        </p:style>
      </p:cxnSp>
      <p:sp>
        <p:nvSpPr>
          <p:cNvPr id="12" name="CaixaDeTexto 8">
            <a:extLst>
              <a:ext uri="{FF2B5EF4-FFF2-40B4-BE49-F238E27FC236}">
                <a16:creationId xmlns:a16="http://schemas.microsoft.com/office/drawing/2014/main" id="{B667EC44-1DFF-8A76-B2B5-100FCC2C4F1B}"/>
              </a:ext>
            </a:extLst>
          </p:cNvPr>
          <p:cNvSpPr txBox="1"/>
          <p:nvPr userDrawn="1"/>
        </p:nvSpPr>
        <p:spPr>
          <a:xfrm>
            <a:off x="10974765" y="6326707"/>
            <a:ext cx="744114" cy="246221"/>
          </a:xfrm>
          <a:prstGeom prst="rect">
            <a:avLst/>
          </a:prstGeom>
          <a:noFill/>
        </p:spPr>
        <p:txBody>
          <a:bodyPr wrap="none" rtlCol="0">
            <a:spAutoFit/>
          </a:bodyPr>
          <a:lstStyle/>
          <a:p>
            <a:pPr algn="r"/>
            <a:r>
              <a:rPr lang="en-GB" sz="1000" b="1" noProof="0" dirty="0" err="1">
                <a:solidFill>
                  <a:srgbClr val="00385B"/>
                </a:solidFill>
                <a:latin typeface="Arial" panose="020B0604020202020204" pitchFamily="34" charset="0"/>
                <a:cs typeface="Arial" panose="020B0604020202020204" pitchFamily="34" charset="0"/>
              </a:rPr>
              <a:t>IPOPI</a:t>
            </a:r>
            <a:r>
              <a:rPr lang="en-GB" sz="1000" noProof="0" dirty="0" err="1">
                <a:solidFill>
                  <a:srgbClr val="00385B"/>
                </a:solidFill>
                <a:latin typeface="Arial" panose="020B0604020202020204" pitchFamily="34" charset="0"/>
                <a:cs typeface="Arial" panose="020B0604020202020204" pitchFamily="34" charset="0"/>
              </a:rPr>
              <a:t>.org</a:t>
            </a:r>
            <a:endParaRPr lang="en-GB" sz="1000" noProof="0" dirty="0">
              <a:solidFill>
                <a:srgbClr val="00385B"/>
              </a:solidFill>
              <a:latin typeface="Arial" panose="020B0604020202020204" pitchFamily="34" charset="0"/>
              <a:cs typeface="Arial" panose="020B0604020202020204" pitchFamily="34" charset="0"/>
            </a:endParaRPr>
          </a:p>
        </p:txBody>
      </p:sp>
      <p:pic>
        <p:nvPicPr>
          <p:cNvPr id="14" name="Picture 13">
            <a:extLst>
              <a:ext uri="{FF2B5EF4-FFF2-40B4-BE49-F238E27FC236}">
                <a16:creationId xmlns:a16="http://schemas.microsoft.com/office/drawing/2014/main" id="{29140720-5FD8-7E32-7C9F-0AD2F0EFCD96}"/>
              </a:ext>
            </a:extLst>
          </p:cNvPr>
          <p:cNvPicPr>
            <a:picLocks noChangeAspect="1"/>
          </p:cNvPicPr>
          <p:nvPr userDrawn="1"/>
        </p:nvPicPr>
        <p:blipFill>
          <a:blip r:embed="rId2"/>
          <a:srcRect/>
          <a:stretch/>
        </p:blipFill>
        <p:spPr>
          <a:xfrm>
            <a:off x="10841810" y="396522"/>
            <a:ext cx="856992" cy="606317"/>
          </a:xfrm>
          <a:prstGeom prst="rect">
            <a:avLst/>
          </a:prstGeom>
        </p:spPr>
      </p:pic>
    </p:spTree>
    <p:extLst>
      <p:ext uri="{BB962C8B-B14F-4D97-AF65-F5344CB8AC3E}">
        <p14:creationId xmlns:p14="http://schemas.microsoft.com/office/powerpoint/2010/main" val="180952473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7" name="Rectangle 6"/>
          <p:cNvSpPr/>
          <p:nvPr userDrawn="1"/>
        </p:nvSpPr>
        <p:spPr>
          <a:xfrm>
            <a:off x="0" y="1"/>
            <a:ext cx="12192000" cy="998483"/>
          </a:xfrm>
          <a:prstGeom prst="rect">
            <a:avLst/>
          </a:prstGeom>
          <a:solidFill>
            <a:srgbClr val="1C265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2"/>
              </a:solidFill>
            </a:endParaRPr>
          </a:p>
        </p:txBody>
      </p:sp>
      <p:sp>
        <p:nvSpPr>
          <p:cNvPr id="8" name="Rectangle 7"/>
          <p:cNvSpPr/>
          <p:nvPr userDrawn="1"/>
        </p:nvSpPr>
        <p:spPr>
          <a:xfrm>
            <a:off x="0" y="998483"/>
            <a:ext cx="12192000" cy="45719"/>
          </a:xfrm>
          <a:prstGeom prst="rect">
            <a:avLst/>
          </a:prstGeom>
          <a:solidFill>
            <a:srgbClr val="E3752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09600" y="1"/>
            <a:ext cx="10972800" cy="985298"/>
          </a:xfrm>
        </p:spPr>
        <p:txBody>
          <a:bodyPr anchor="b" anchorCtr="0"/>
          <a:lstStyle>
            <a:lvl1pPr>
              <a:defRPr sz="2800"/>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EDA6ADEF-D34B-D04A-9F27-941A1E2410E3}"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
        <p:nvSpPr>
          <p:cNvPr id="5" name="Text Placeholder 4"/>
          <p:cNvSpPr>
            <a:spLocks noGrp="1"/>
          </p:cNvSpPr>
          <p:nvPr>
            <p:ph type="body" sz="quarter" idx="13" hasCustomPrompt="1"/>
          </p:nvPr>
        </p:nvSpPr>
        <p:spPr>
          <a:xfrm>
            <a:off x="609601" y="6361748"/>
            <a:ext cx="7556500" cy="359727"/>
          </a:xfrm>
        </p:spPr>
        <p:txBody>
          <a:bodyPr/>
          <a:lstStyle>
            <a:lvl1pPr marL="0" indent="0">
              <a:lnSpc>
                <a:spcPct val="80000"/>
              </a:lnSpc>
              <a:buNone/>
              <a:defRPr sz="1000"/>
            </a:lvl1pPr>
          </a:lstStyle>
          <a:p>
            <a:pPr lvl="0"/>
            <a:r>
              <a:rPr lang="en-US" dirty="0"/>
              <a:t>Place References Here</a:t>
            </a:r>
          </a:p>
          <a:p>
            <a:pPr lvl="0"/>
            <a:r>
              <a:rPr lang="en-US" dirty="0"/>
              <a:t>Place References Here</a:t>
            </a:r>
          </a:p>
          <a:p>
            <a:pPr lvl="0"/>
            <a:endParaRPr lang="en-US" dirty="0"/>
          </a:p>
        </p:txBody>
      </p:sp>
    </p:spTree>
    <p:extLst>
      <p:ext uri="{BB962C8B-B14F-4D97-AF65-F5344CB8AC3E}">
        <p14:creationId xmlns:p14="http://schemas.microsoft.com/office/powerpoint/2010/main" val="136712302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76" name="Image"/>
          <p:cNvSpPr>
            <a:spLocks noGrp="1"/>
          </p:cNvSpPr>
          <p:nvPr>
            <p:ph type="pic" sz="half" idx="13"/>
          </p:nvPr>
        </p:nvSpPr>
        <p:spPr>
          <a:xfrm>
            <a:off x="6441281" y="1955601"/>
            <a:ext cx="4953000" cy="4348758"/>
          </a:xfrm>
          <a:prstGeom prst="rect">
            <a:avLst/>
          </a:prstGeom>
        </p:spPr>
        <p:txBody>
          <a:bodyPr lIns="91439" tIns="45719" rIns="91439" bIns="45719" anchor="t">
            <a:noAutofit/>
          </a:bodyPr>
          <a:lstStyle/>
          <a:p>
            <a:endParaRPr/>
          </a:p>
        </p:txBody>
      </p:sp>
      <p:sp>
        <p:nvSpPr>
          <p:cNvPr id="77" name="Title Text"/>
          <p:cNvSpPr txBox="1">
            <a:spLocks noGrp="1"/>
          </p:cNvSpPr>
          <p:nvPr>
            <p:ph type="title"/>
          </p:nvPr>
        </p:nvSpPr>
        <p:spPr>
          <a:prstGeom prst="rect">
            <a:avLst/>
          </a:prstGeom>
        </p:spPr>
        <p:txBody>
          <a:bodyPr/>
          <a:lstStyle/>
          <a:p>
            <a:r>
              <a:t>Title Text</a:t>
            </a:r>
          </a:p>
        </p:txBody>
      </p:sp>
      <p:sp>
        <p:nvSpPr>
          <p:cNvPr id="78" name="Body Level One…"/>
          <p:cNvSpPr txBox="1">
            <a:spLocks noGrp="1"/>
          </p:cNvSpPr>
          <p:nvPr>
            <p:ph type="body" sz="half" idx="1"/>
          </p:nvPr>
        </p:nvSpPr>
        <p:spPr>
          <a:xfrm>
            <a:off x="333375" y="1919883"/>
            <a:ext cx="5524500" cy="4429125"/>
          </a:xfrm>
          <a:prstGeom prst="rect">
            <a:avLst/>
          </a:prstGeom>
        </p:spPr>
        <p:txBody>
          <a:bodyPr/>
          <a:lstStyle>
            <a:lvl1pPr>
              <a:defRPr>
                <a:latin typeface="Avenir Book"/>
                <a:ea typeface="Avenir Book"/>
                <a:cs typeface="Avenir Book"/>
                <a:sym typeface="Avenir Book"/>
              </a:defRPr>
            </a:lvl1pPr>
            <a:lvl2pPr>
              <a:defRPr>
                <a:latin typeface="Avenir Book"/>
                <a:ea typeface="Avenir Book"/>
                <a:cs typeface="Avenir Book"/>
                <a:sym typeface="Avenir Book"/>
              </a:defRPr>
            </a:lvl2pPr>
            <a:lvl3pPr>
              <a:defRPr>
                <a:latin typeface="Avenir Book"/>
                <a:ea typeface="Avenir Book"/>
                <a:cs typeface="Avenir Book"/>
                <a:sym typeface="Avenir Book"/>
              </a:defRPr>
            </a:lvl3pPr>
            <a:lvl4pPr>
              <a:defRPr>
                <a:latin typeface="Avenir Book"/>
                <a:ea typeface="Avenir Book"/>
                <a:cs typeface="Avenir Book"/>
                <a:sym typeface="Avenir Book"/>
              </a:defRPr>
            </a:lvl4pPr>
            <a:lvl5pPr>
              <a:defRPr>
                <a:latin typeface="Avenir Book"/>
                <a:ea typeface="Avenir Book"/>
                <a:cs typeface="Avenir Book"/>
                <a:sym typeface="Avenir Book"/>
              </a:defRPr>
            </a:lvl5pPr>
          </a:lstStyle>
          <a:p>
            <a:r>
              <a:t>Body Level One</a:t>
            </a:r>
          </a:p>
          <a:p>
            <a:pPr lvl="1"/>
            <a:r>
              <a:t>Body Level Two</a:t>
            </a:r>
          </a:p>
          <a:p>
            <a:pPr lvl="2"/>
            <a:r>
              <a:t>Body Level Three</a:t>
            </a:r>
          </a:p>
          <a:p>
            <a:pPr lvl="3"/>
            <a:r>
              <a:t>Body Level Four</a:t>
            </a:r>
          </a:p>
          <a:p>
            <a:pPr lvl="4"/>
            <a:r>
              <a:t>Body Level Five</a:t>
            </a:r>
          </a:p>
        </p:txBody>
      </p:sp>
      <p:sp>
        <p:nvSpPr>
          <p:cNvPr id="79" name="Line"/>
          <p:cNvSpPr/>
          <p:nvPr/>
        </p:nvSpPr>
        <p:spPr>
          <a:xfrm>
            <a:off x="49022" y="6549748"/>
            <a:ext cx="12093956" cy="1"/>
          </a:xfrm>
          <a:prstGeom prst="line">
            <a:avLst/>
          </a:prstGeom>
          <a:ln w="152400">
            <a:solidFill>
              <a:srgbClr val="5E8094">
                <a:alpha val="23839"/>
              </a:srgbClr>
            </a:solidFill>
            <a:prstDash val="sysDot"/>
            <a:miter lim="400000"/>
          </a:ln>
        </p:spPr>
        <p:txBody>
          <a:bodyPr lIns="35719" tIns="35719" rIns="35719" bIns="35719" anchor="ctr"/>
          <a:lstStyle/>
          <a:p>
            <a:endParaRPr sz="1266"/>
          </a:p>
        </p:txBody>
      </p:sp>
      <p:sp>
        <p:nvSpPr>
          <p:cNvPr id="8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592174799"/>
      </p:ext>
    </p:extLst>
  </p:cSld>
  <p:clrMapOvr>
    <a:masterClrMapping/>
  </p:clrMapOvr>
  <p:transition spd="med"/>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x">
  <p:cSld name="Titel, illustratie en tekst 0">
    <p:spTree>
      <p:nvGrpSpPr>
        <p:cNvPr id="1" name=""/>
        <p:cNvGrpSpPr/>
        <p:nvPr/>
      </p:nvGrpSpPr>
      <p:grpSpPr>
        <a:xfrm>
          <a:off x="0" y="0"/>
          <a:ext cx="0" cy="0"/>
          <a:chOff x="0" y="0"/>
          <a:chExt cx="0" cy="0"/>
        </a:xfrm>
      </p:grpSpPr>
      <p:sp>
        <p:nvSpPr>
          <p:cNvPr id="773" name="Shape 773"/>
          <p:cNvSpPr>
            <a:spLocks noGrp="1"/>
          </p:cNvSpPr>
          <p:nvPr>
            <p:ph type="title"/>
          </p:nvPr>
        </p:nvSpPr>
        <p:spPr>
          <a:xfrm>
            <a:off x="762000" y="266700"/>
            <a:ext cx="10363200" cy="1143000"/>
          </a:xfrm>
          <a:prstGeom prst="rect">
            <a:avLst/>
          </a:prstGeom>
        </p:spPr>
        <p:txBody>
          <a:bodyPr anchor="ctr"/>
          <a:lstStyle>
            <a:lvl1pPr defTabSz="457200">
              <a:defRPr sz="4200">
                <a:solidFill>
                  <a:srgbClr val="1786A5"/>
                </a:solidFill>
                <a:latin typeface="Calibri"/>
                <a:ea typeface="Calibri"/>
                <a:cs typeface="Calibri"/>
                <a:sym typeface="Calibri"/>
              </a:defRPr>
            </a:lvl1pPr>
          </a:lstStyle>
          <a:p>
            <a:r>
              <a:t>Titelstijl van model bewerken</a:t>
            </a:r>
          </a:p>
        </p:txBody>
      </p:sp>
      <p:sp>
        <p:nvSpPr>
          <p:cNvPr id="774" name="Shape 774"/>
          <p:cNvSpPr>
            <a:spLocks noGrp="1"/>
          </p:cNvSpPr>
          <p:nvPr>
            <p:ph type="body" idx="1"/>
          </p:nvPr>
        </p:nvSpPr>
        <p:spPr>
          <a:xfrm>
            <a:off x="958255" y="1236067"/>
            <a:ext cx="10275492" cy="4859090"/>
          </a:xfrm>
          <a:prstGeom prst="rect">
            <a:avLst/>
          </a:prstGeom>
        </p:spPr>
        <p:txBody>
          <a:bodyPr/>
          <a:lstStyle>
            <a:lvl1pPr marL="342900" indent="-342900" defTabSz="457200">
              <a:lnSpc>
                <a:spcPct val="100000"/>
              </a:lnSpc>
              <a:spcBef>
                <a:spcPts val="700"/>
              </a:spcBef>
              <a:buClrTx/>
              <a:buFont typeface="Arial"/>
              <a:buChar char="•"/>
              <a:defRPr sz="3200">
                <a:solidFill>
                  <a:srgbClr val="2B2C5B"/>
                </a:solidFill>
                <a:latin typeface="Gill Sans MT"/>
                <a:ea typeface="Gill Sans MT"/>
                <a:cs typeface="Gill Sans MT"/>
                <a:sym typeface="Gill Sans MT"/>
              </a:defRPr>
            </a:lvl1pPr>
            <a:lvl2pPr marL="783771" indent="-326571" defTabSz="457200">
              <a:lnSpc>
                <a:spcPct val="100000"/>
              </a:lnSpc>
              <a:spcBef>
                <a:spcPts val="700"/>
              </a:spcBef>
              <a:buClrTx/>
              <a:buFont typeface="Arial"/>
              <a:buChar char="–"/>
              <a:defRPr sz="3200">
                <a:solidFill>
                  <a:srgbClr val="2B2C5B"/>
                </a:solidFill>
                <a:latin typeface="Gill Sans MT"/>
                <a:ea typeface="Gill Sans MT"/>
                <a:cs typeface="Gill Sans MT"/>
                <a:sym typeface="Gill Sans MT"/>
              </a:defRPr>
            </a:lvl2pPr>
            <a:lvl3pPr marL="1219200" indent="-304800" defTabSz="457200">
              <a:lnSpc>
                <a:spcPct val="100000"/>
              </a:lnSpc>
              <a:spcBef>
                <a:spcPts val="700"/>
              </a:spcBef>
              <a:buClrTx/>
              <a:buFont typeface="Arial"/>
              <a:buChar char="•"/>
              <a:defRPr sz="3200">
                <a:solidFill>
                  <a:srgbClr val="2B2C5B"/>
                </a:solidFill>
                <a:latin typeface="Gill Sans MT"/>
                <a:ea typeface="Gill Sans MT"/>
                <a:cs typeface="Gill Sans MT"/>
                <a:sym typeface="Gill Sans MT"/>
              </a:defRPr>
            </a:lvl3pPr>
            <a:lvl4pPr marL="1737360" indent="-365760" defTabSz="457200">
              <a:lnSpc>
                <a:spcPct val="100000"/>
              </a:lnSpc>
              <a:spcBef>
                <a:spcPts val="700"/>
              </a:spcBef>
              <a:buClrTx/>
              <a:buFont typeface="Arial"/>
              <a:buChar char="–"/>
              <a:defRPr sz="3200">
                <a:solidFill>
                  <a:srgbClr val="2B2C5B"/>
                </a:solidFill>
                <a:latin typeface="Gill Sans MT"/>
                <a:ea typeface="Gill Sans MT"/>
                <a:cs typeface="Gill Sans MT"/>
                <a:sym typeface="Gill Sans MT"/>
              </a:defRPr>
            </a:lvl4pPr>
            <a:lvl5pPr marL="2194560" indent="-365760" defTabSz="457200">
              <a:lnSpc>
                <a:spcPct val="100000"/>
              </a:lnSpc>
              <a:spcBef>
                <a:spcPts val="700"/>
              </a:spcBef>
              <a:buClrTx/>
              <a:buFont typeface="Arial"/>
              <a:buChar char="»"/>
              <a:defRPr sz="3200">
                <a:solidFill>
                  <a:srgbClr val="2B2C5B"/>
                </a:solidFill>
                <a:latin typeface="Gill Sans MT"/>
                <a:ea typeface="Gill Sans MT"/>
                <a:cs typeface="Gill Sans MT"/>
                <a:sym typeface="Gill Sans MT"/>
              </a:defRPr>
            </a:lvl5pPr>
          </a:lstStyle>
          <a:p>
            <a:r>
              <a:t>Klik om de tekststijl van het model te bewerken</a:t>
            </a:r>
          </a:p>
          <a:p>
            <a:pPr lvl="1"/>
            <a:r>
              <a:t>Tweede niveau</a:t>
            </a:r>
          </a:p>
          <a:p>
            <a:pPr lvl="2"/>
            <a:r>
              <a:t>Derde niveau</a:t>
            </a:r>
          </a:p>
          <a:p>
            <a:pPr lvl="3"/>
            <a:r>
              <a:t>Vierde niveau</a:t>
            </a:r>
          </a:p>
          <a:p>
            <a:pPr lvl="4"/>
            <a:r>
              <a:t>Vijfde niveau</a:t>
            </a:r>
          </a:p>
        </p:txBody>
      </p:sp>
      <p:sp>
        <p:nvSpPr>
          <p:cNvPr id="775" name="Shape 775"/>
          <p:cNvSpPr>
            <a:spLocks noGrp="1"/>
          </p:cNvSpPr>
          <p:nvPr>
            <p:ph type="sldNum" sz="quarter" idx="2"/>
          </p:nvPr>
        </p:nvSpPr>
        <p:spPr>
          <a:xfrm>
            <a:off x="8737601" y="6248400"/>
            <a:ext cx="477884" cy="350662"/>
          </a:xfrm>
          <a:prstGeom prst="rect">
            <a:avLst/>
          </a:prstGeom>
        </p:spPr>
        <p:txBody>
          <a:bodyPr/>
          <a:lstStyle>
            <a:lvl1pPr algn="l" defTabSz="457200">
              <a:defRPr sz="1800">
                <a:solidFill>
                  <a:srgbClr val="000099"/>
                </a:solidFill>
              </a:defRPr>
            </a:lvl1pPr>
          </a:lstStyle>
          <a:p>
            <a:fld id="{86CB4B4D-7CA3-9044-876B-883B54F8677D}" type="slidenum">
              <a:t>‹#›</a:t>
            </a:fld>
            <a:endParaRPr/>
          </a:p>
        </p:txBody>
      </p:sp>
    </p:spTree>
    <p:extLst>
      <p:ext uri="{BB962C8B-B14F-4D97-AF65-F5344CB8AC3E}">
        <p14:creationId xmlns:p14="http://schemas.microsoft.com/office/powerpoint/2010/main" val="980106869"/>
      </p:ext>
    </p:extLst>
  </p:cSld>
  <p:clrMapOvr>
    <a:masterClrMapping/>
  </p:clrMapOvr>
  <p:transition spd="med"/>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Diapositivo de Título" type="title">
  <p:cSld name="Diapositivo de Título">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453631" y="1149066"/>
            <a:ext cx="11165453" cy="1101308"/>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rgbClr val="00385B"/>
              </a:buClr>
              <a:buSzPts val="2800"/>
              <a:buFont typeface="Arial"/>
              <a:buNone/>
              <a:defRPr sz="2800">
                <a:solidFill>
                  <a:srgbClr val="00385B"/>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 name="Google Shape;10;p2"/>
          <p:cNvSpPr txBox="1">
            <a:spLocks noGrp="1"/>
          </p:cNvSpPr>
          <p:nvPr>
            <p:ph type="subTitle" idx="1"/>
          </p:nvPr>
        </p:nvSpPr>
        <p:spPr>
          <a:xfrm>
            <a:off x="453632" y="2379015"/>
            <a:ext cx="11165452" cy="1655762"/>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rgbClr val="757070"/>
              </a:buClr>
              <a:buSzPts val="2200"/>
              <a:buNone/>
              <a:defRPr sz="2200">
                <a:solidFill>
                  <a:srgbClr val="757070"/>
                </a:solidFill>
              </a:defRPr>
            </a:lvl1pPr>
            <a:lvl2pPr lvl="1" algn="ctr">
              <a:lnSpc>
                <a:spcPct val="90000"/>
              </a:lnSpc>
              <a:spcBef>
                <a:spcPts val="500"/>
              </a:spcBef>
              <a:spcAft>
                <a:spcPts val="0"/>
              </a:spcAft>
              <a:buClr>
                <a:srgbClr val="7F7F7F"/>
              </a:buClr>
              <a:buSzPts val="2000"/>
              <a:buNone/>
              <a:defRPr sz="2000"/>
            </a:lvl2pPr>
            <a:lvl3pPr lvl="2" algn="ctr">
              <a:lnSpc>
                <a:spcPct val="90000"/>
              </a:lnSpc>
              <a:spcBef>
                <a:spcPts val="500"/>
              </a:spcBef>
              <a:spcAft>
                <a:spcPts val="0"/>
              </a:spcAft>
              <a:buClr>
                <a:srgbClr val="7F7F7F"/>
              </a:buClr>
              <a:buSzPts val="1800"/>
              <a:buNone/>
              <a:defRPr sz="1800"/>
            </a:lvl3pPr>
            <a:lvl4pPr lvl="3" algn="ctr">
              <a:lnSpc>
                <a:spcPct val="90000"/>
              </a:lnSpc>
              <a:spcBef>
                <a:spcPts val="500"/>
              </a:spcBef>
              <a:spcAft>
                <a:spcPts val="0"/>
              </a:spcAft>
              <a:buClr>
                <a:srgbClr val="7F7F7F"/>
              </a:buClr>
              <a:buSzPts val="1600"/>
              <a:buNone/>
              <a:defRPr sz="1600"/>
            </a:lvl4pPr>
            <a:lvl5pPr lvl="4" algn="ctr">
              <a:lnSpc>
                <a:spcPct val="90000"/>
              </a:lnSpc>
              <a:spcBef>
                <a:spcPts val="500"/>
              </a:spcBef>
              <a:spcAft>
                <a:spcPts val="0"/>
              </a:spcAft>
              <a:buClr>
                <a:srgbClr val="7F7F7F"/>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cxnSp>
        <p:nvCxnSpPr>
          <p:cNvPr id="11" name="Google Shape;11;p2"/>
          <p:cNvCxnSpPr/>
          <p:nvPr/>
        </p:nvCxnSpPr>
        <p:spPr>
          <a:xfrm rot="10800000">
            <a:off x="548640" y="830266"/>
            <a:ext cx="11070446" cy="0"/>
          </a:xfrm>
          <a:prstGeom prst="straightConnector1">
            <a:avLst/>
          </a:prstGeom>
          <a:noFill/>
          <a:ln w="19050" cap="flat" cmpd="sng">
            <a:solidFill>
              <a:srgbClr val="00385B"/>
            </a:solidFill>
            <a:prstDash val="solid"/>
            <a:miter lim="800000"/>
            <a:headEnd type="none" w="sm" len="sm"/>
            <a:tailEnd type="none" w="sm" len="sm"/>
          </a:ln>
        </p:spPr>
      </p:cxnSp>
      <p:cxnSp>
        <p:nvCxnSpPr>
          <p:cNvPr id="12" name="Google Shape;12;p2"/>
          <p:cNvCxnSpPr/>
          <p:nvPr/>
        </p:nvCxnSpPr>
        <p:spPr>
          <a:xfrm rot="10800000">
            <a:off x="548640" y="6293806"/>
            <a:ext cx="11070446" cy="0"/>
          </a:xfrm>
          <a:prstGeom prst="straightConnector1">
            <a:avLst/>
          </a:prstGeom>
          <a:noFill/>
          <a:ln w="19050" cap="flat" cmpd="sng">
            <a:solidFill>
              <a:srgbClr val="00385B"/>
            </a:solidFill>
            <a:prstDash val="solid"/>
            <a:miter lim="800000"/>
            <a:headEnd type="none" w="sm" len="sm"/>
            <a:tailEnd type="none" w="sm" len="sm"/>
          </a:ln>
        </p:spPr>
      </p:cxnSp>
      <p:sp>
        <p:nvSpPr>
          <p:cNvPr id="13" name="Google Shape;13;p2"/>
          <p:cNvSpPr txBox="1"/>
          <p:nvPr/>
        </p:nvSpPr>
        <p:spPr>
          <a:xfrm>
            <a:off x="10974765" y="6326707"/>
            <a:ext cx="744114" cy="246221"/>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GB" sz="1000" b="1" i="0" u="none" strike="noStrike" cap="none">
                <a:solidFill>
                  <a:srgbClr val="00385B"/>
                </a:solidFill>
                <a:latin typeface="Arial"/>
                <a:ea typeface="Arial"/>
                <a:cs typeface="Arial"/>
                <a:sym typeface="Arial"/>
              </a:rPr>
              <a:t>IPOPI</a:t>
            </a:r>
            <a:r>
              <a:rPr lang="en-GB" sz="1000" b="0" i="0" u="none" strike="noStrike" cap="none">
                <a:solidFill>
                  <a:srgbClr val="00385B"/>
                </a:solidFill>
                <a:latin typeface="Arial"/>
                <a:ea typeface="Arial"/>
                <a:cs typeface="Arial"/>
                <a:sym typeface="Arial"/>
              </a:rPr>
              <a:t>.org</a:t>
            </a:r>
            <a:endParaRPr sz="1000" b="0" i="0" u="none" strike="noStrike" cap="none">
              <a:solidFill>
                <a:srgbClr val="00385B"/>
              </a:solidFill>
              <a:latin typeface="Arial"/>
              <a:ea typeface="Arial"/>
              <a:cs typeface="Arial"/>
              <a:sym typeface="Arial"/>
            </a:endParaRPr>
          </a:p>
        </p:txBody>
      </p:sp>
      <p:sp>
        <p:nvSpPr>
          <p:cNvPr id="14" name="Google Shape;14;p2"/>
          <p:cNvSpPr txBox="1"/>
          <p:nvPr/>
        </p:nvSpPr>
        <p:spPr>
          <a:xfrm>
            <a:off x="457200" y="554308"/>
            <a:ext cx="4507523"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200" b="0" i="0" u="none" strike="noStrike" cap="none">
                <a:solidFill>
                  <a:srgbClr val="00385B"/>
                </a:solidFill>
                <a:latin typeface="Arial"/>
                <a:ea typeface="Arial"/>
                <a:cs typeface="Arial"/>
                <a:sym typeface="Arial"/>
              </a:rPr>
              <a:t>IPOPI </a:t>
            </a:r>
            <a:r>
              <a:rPr lang="en-GB" sz="1200" b="1" i="0" u="none" strike="noStrike" cap="none">
                <a:solidFill>
                  <a:srgbClr val="00385B"/>
                </a:solidFill>
                <a:latin typeface="Arial"/>
                <a:ea typeface="Arial"/>
                <a:cs typeface="Arial"/>
                <a:sym typeface="Arial"/>
              </a:rPr>
              <a:t>ASIAN PID PATIENTS </a:t>
            </a:r>
            <a:r>
              <a:rPr lang="en-GB" sz="1200" b="0" i="0" u="none" strike="noStrike" cap="none">
                <a:solidFill>
                  <a:srgbClr val="00385B"/>
                </a:solidFill>
                <a:latin typeface="Arial"/>
                <a:ea typeface="Arial"/>
                <a:cs typeface="Arial"/>
                <a:sym typeface="Arial"/>
              </a:rPr>
              <a:t>AND</a:t>
            </a:r>
            <a:r>
              <a:rPr lang="en-GB" sz="1200" b="1" i="0" u="none" strike="noStrike" cap="none">
                <a:solidFill>
                  <a:srgbClr val="00385B"/>
                </a:solidFill>
                <a:latin typeface="Arial"/>
                <a:ea typeface="Arial"/>
                <a:cs typeface="Arial"/>
                <a:sym typeface="Arial"/>
              </a:rPr>
              <a:t> DOCTORS MEETING</a:t>
            </a:r>
            <a:endParaRPr/>
          </a:p>
        </p:txBody>
      </p:sp>
      <p:pic>
        <p:nvPicPr>
          <p:cNvPr id="15" name="Google Shape;15;p2"/>
          <p:cNvPicPr preferRelativeResize="0"/>
          <p:nvPr/>
        </p:nvPicPr>
        <p:blipFill rotWithShape="1">
          <a:blip r:embed="rId2">
            <a:alphaModFix/>
          </a:blip>
          <a:srcRect/>
          <a:stretch/>
        </p:blipFill>
        <p:spPr>
          <a:xfrm>
            <a:off x="10841810" y="396522"/>
            <a:ext cx="856992" cy="606317"/>
          </a:xfrm>
          <a:prstGeom prst="rect">
            <a:avLst/>
          </a:prstGeom>
          <a:noFill/>
          <a:ln>
            <a:noFill/>
          </a:ln>
        </p:spPr>
      </p:pic>
    </p:spTree>
    <p:extLst>
      <p:ext uri="{BB962C8B-B14F-4D97-AF65-F5344CB8AC3E}">
        <p14:creationId xmlns:p14="http://schemas.microsoft.com/office/powerpoint/2010/main" val="307141304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1_Em branco">
  <p:cSld name="1_Em branco">
    <p:spTree>
      <p:nvGrpSpPr>
        <p:cNvPr id="1" name="Shape 16"/>
        <p:cNvGrpSpPr/>
        <p:nvPr/>
      </p:nvGrpSpPr>
      <p:grpSpPr>
        <a:xfrm>
          <a:off x="0" y="0"/>
          <a:ext cx="0" cy="0"/>
          <a:chOff x="0" y="0"/>
          <a:chExt cx="0" cy="0"/>
        </a:xfrm>
      </p:grpSpPr>
      <p:pic>
        <p:nvPicPr>
          <p:cNvPr id="17" name="Google Shape;17;p3"/>
          <p:cNvPicPr preferRelativeResize="0"/>
          <p:nvPr/>
        </p:nvPicPr>
        <p:blipFill rotWithShape="1">
          <a:blip r:embed="rId2">
            <a:alphaModFix/>
          </a:blip>
          <a:srcRect/>
          <a:stretch/>
        </p:blipFill>
        <p:spPr>
          <a:xfrm>
            <a:off x="0" y="0"/>
            <a:ext cx="12192000" cy="6858000"/>
          </a:xfrm>
          <a:prstGeom prst="rect">
            <a:avLst/>
          </a:prstGeom>
          <a:noFill/>
          <a:ln>
            <a:noFill/>
          </a:ln>
        </p:spPr>
      </p:pic>
      <p:cxnSp>
        <p:nvCxnSpPr>
          <p:cNvPr id="18" name="Google Shape;18;p3"/>
          <p:cNvCxnSpPr/>
          <p:nvPr/>
        </p:nvCxnSpPr>
        <p:spPr>
          <a:xfrm flipH="1">
            <a:off x="4857471" y="3608626"/>
            <a:ext cx="6060575" cy="2175"/>
          </a:xfrm>
          <a:prstGeom prst="straightConnector1">
            <a:avLst/>
          </a:prstGeom>
          <a:noFill/>
          <a:ln w="38100" cap="flat" cmpd="sng">
            <a:solidFill>
              <a:srgbClr val="D7454D"/>
            </a:solidFill>
            <a:prstDash val="solid"/>
            <a:miter lim="800000"/>
            <a:headEnd type="none" w="sm" len="sm"/>
            <a:tailEnd type="none" w="sm" len="sm"/>
          </a:ln>
        </p:spPr>
      </p:cxnSp>
      <p:sp>
        <p:nvSpPr>
          <p:cNvPr id="19" name="Google Shape;19;p3"/>
          <p:cNvSpPr txBox="1">
            <a:spLocks noGrp="1"/>
          </p:cNvSpPr>
          <p:nvPr>
            <p:ph type="ctrTitle"/>
          </p:nvPr>
        </p:nvSpPr>
        <p:spPr>
          <a:xfrm>
            <a:off x="4857471" y="2596980"/>
            <a:ext cx="6179765" cy="907754"/>
          </a:xfrm>
          <a:prstGeom prst="rect">
            <a:avLst/>
          </a:prstGeom>
          <a:noFill/>
          <a:ln>
            <a:noFill/>
          </a:ln>
        </p:spPr>
        <p:txBody>
          <a:bodyPr spcFirstLastPara="1" wrap="square" lIns="91425" tIns="45700" rIns="91425" bIns="45700" anchor="t" anchorCtr="0">
            <a:normAutofit/>
          </a:bodyPr>
          <a:lstStyle>
            <a:lvl1pPr lvl="0" algn="r">
              <a:lnSpc>
                <a:spcPct val="90000"/>
              </a:lnSpc>
              <a:spcBef>
                <a:spcPts val="0"/>
              </a:spcBef>
              <a:spcAft>
                <a:spcPts val="0"/>
              </a:spcAft>
              <a:buClr>
                <a:srgbClr val="00385B"/>
              </a:buClr>
              <a:buSzPts val="3200"/>
              <a:buFont typeface="Arial"/>
              <a:buNone/>
              <a:defRPr sz="3200">
                <a:solidFill>
                  <a:srgbClr val="00385B"/>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 name="Google Shape;20;p3"/>
          <p:cNvSpPr txBox="1">
            <a:spLocks noGrp="1"/>
          </p:cNvSpPr>
          <p:nvPr>
            <p:ph type="subTitle" idx="1"/>
          </p:nvPr>
        </p:nvSpPr>
        <p:spPr>
          <a:xfrm>
            <a:off x="4857470" y="3714693"/>
            <a:ext cx="6179765" cy="377566"/>
          </a:xfrm>
          <a:prstGeom prst="rect">
            <a:avLst/>
          </a:prstGeom>
          <a:noFill/>
          <a:ln>
            <a:noFill/>
          </a:ln>
        </p:spPr>
        <p:txBody>
          <a:bodyPr spcFirstLastPara="1" wrap="square" lIns="91425" tIns="45700" rIns="91425" bIns="45700" anchor="t" anchorCtr="0">
            <a:normAutofit/>
          </a:bodyPr>
          <a:lstStyle>
            <a:lvl1pPr lvl="0" algn="r">
              <a:lnSpc>
                <a:spcPct val="90000"/>
              </a:lnSpc>
              <a:spcBef>
                <a:spcPts val="1000"/>
              </a:spcBef>
              <a:spcAft>
                <a:spcPts val="0"/>
              </a:spcAft>
              <a:buClr>
                <a:srgbClr val="00385B"/>
              </a:buClr>
              <a:buSzPts val="2200"/>
              <a:buNone/>
              <a:defRPr sz="2200">
                <a:solidFill>
                  <a:srgbClr val="00385B"/>
                </a:solidFill>
              </a:defRPr>
            </a:lvl1pPr>
            <a:lvl2pPr lvl="1" algn="ctr">
              <a:lnSpc>
                <a:spcPct val="90000"/>
              </a:lnSpc>
              <a:spcBef>
                <a:spcPts val="500"/>
              </a:spcBef>
              <a:spcAft>
                <a:spcPts val="0"/>
              </a:spcAft>
              <a:buClr>
                <a:srgbClr val="7F7F7F"/>
              </a:buClr>
              <a:buSzPts val="2000"/>
              <a:buNone/>
              <a:defRPr sz="2000"/>
            </a:lvl2pPr>
            <a:lvl3pPr lvl="2" algn="ctr">
              <a:lnSpc>
                <a:spcPct val="90000"/>
              </a:lnSpc>
              <a:spcBef>
                <a:spcPts val="500"/>
              </a:spcBef>
              <a:spcAft>
                <a:spcPts val="0"/>
              </a:spcAft>
              <a:buClr>
                <a:srgbClr val="7F7F7F"/>
              </a:buClr>
              <a:buSzPts val="1800"/>
              <a:buNone/>
              <a:defRPr sz="1800"/>
            </a:lvl3pPr>
            <a:lvl4pPr lvl="3" algn="ctr">
              <a:lnSpc>
                <a:spcPct val="90000"/>
              </a:lnSpc>
              <a:spcBef>
                <a:spcPts val="500"/>
              </a:spcBef>
              <a:spcAft>
                <a:spcPts val="0"/>
              </a:spcAft>
              <a:buClr>
                <a:srgbClr val="7F7F7F"/>
              </a:buClr>
              <a:buSzPts val="1600"/>
              <a:buNone/>
              <a:defRPr sz="1600"/>
            </a:lvl4pPr>
            <a:lvl5pPr lvl="4" algn="ctr">
              <a:lnSpc>
                <a:spcPct val="90000"/>
              </a:lnSpc>
              <a:spcBef>
                <a:spcPts val="500"/>
              </a:spcBef>
              <a:spcAft>
                <a:spcPts val="0"/>
              </a:spcAft>
              <a:buClr>
                <a:srgbClr val="7F7F7F"/>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Tree>
    <p:extLst>
      <p:ext uri="{BB962C8B-B14F-4D97-AF65-F5344CB8AC3E}">
        <p14:creationId xmlns:p14="http://schemas.microsoft.com/office/powerpoint/2010/main" val="404071680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Em branco" type="blank">
  <p:cSld name="Em branco">
    <p:spTree>
      <p:nvGrpSpPr>
        <p:cNvPr id="1" name="Shape 21"/>
        <p:cNvGrpSpPr/>
        <p:nvPr/>
      </p:nvGrpSpPr>
      <p:grpSpPr>
        <a:xfrm>
          <a:off x="0" y="0"/>
          <a:ext cx="0" cy="0"/>
          <a:chOff x="0" y="0"/>
          <a:chExt cx="0" cy="0"/>
        </a:xfrm>
      </p:grpSpPr>
      <p:cxnSp>
        <p:nvCxnSpPr>
          <p:cNvPr id="22" name="Google Shape;22;p4"/>
          <p:cNvCxnSpPr/>
          <p:nvPr/>
        </p:nvCxnSpPr>
        <p:spPr>
          <a:xfrm rot="10800000">
            <a:off x="548640" y="830266"/>
            <a:ext cx="11070446" cy="0"/>
          </a:xfrm>
          <a:prstGeom prst="straightConnector1">
            <a:avLst/>
          </a:prstGeom>
          <a:noFill/>
          <a:ln w="19050" cap="flat" cmpd="sng">
            <a:solidFill>
              <a:srgbClr val="00385B"/>
            </a:solidFill>
            <a:prstDash val="solid"/>
            <a:miter lim="800000"/>
            <a:headEnd type="none" w="sm" len="sm"/>
            <a:tailEnd type="none" w="sm" len="sm"/>
          </a:ln>
        </p:spPr>
      </p:cxnSp>
      <p:sp>
        <p:nvSpPr>
          <p:cNvPr id="23" name="Google Shape;23;p4"/>
          <p:cNvSpPr txBox="1"/>
          <p:nvPr/>
        </p:nvSpPr>
        <p:spPr>
          <a:xfrm>
            <a:off x="457200" y="554308"/>
            <a:ext cx="4507523"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200">
                <a:solidFill>
                  <a:srgbClr val="00385B"/>
                </a:solidFill>
                <a:latin typeface="Arial"/>
                <a:ea typeface="Arial"/>
                <a:cs typeface="Arial"/>
                <a:sym typeface="Arial"/>
              </a:rPr>
              <a:t>IPOPI </a:t>
            </a:r>
            <a:r>
              <a:rPr lang="en-GB" sz="1200" b="1">
                <a:solidFill>
                  <a:srgbClr val="00385B"/>
                </a:solidFill>
                <a:latin typeface="Arial"/>
                <a:ea typeface="Arial"/>
                <a:cs typeface="Arial"/>
                <a:sym typeface="Arial"/>
              </a:rPr>
              <a:t>ASIAN PID PATIENTS </a:t>
            </a:r>
            <a:r>
              <a:rPr lang="en-GB" sz="1200" b="0">
                <a:solidFill>
                  <a:srgbClr val="00385B"/>
                </a:solidFill>
                <a:latin typeface="Arial"/>
                <a:ea typeface="Arial"/>
                <a:cs typeface="Arial"/>
                <a:sym typeface="Arial"/>
              </a:rPr>
              <a:t>AND</a:t>
            </a:r>
            <a:r>
              <a:rPr lang="en-GB" sz="1200" b="1">
                <a:solidFill>
                  <a:srgbClr val="00385B"/>
                </a:solidFill>
                <a:latin typeface="Arial"/>
                <a:ea typeface="Arial"/>
                <a:cs typeface="Arial"/>
                <a:sym typeface="Arial"/>
              </a:rPr>
              <a:t> DOCTORS MEETING</a:t>
            </a:r>
            <a:endParaRPr/>
          </a:p>
        </p:txBody>
      </p:sp>
      <p:cxnSp>
        <p:nvCxnSpPr>
          <p:cNvPr id="24" name="Google Shape;24;p4"/>
          <p:cNvCxnSpPr/>
          <p:nvPr/>
        </p:nvCxnSpPr>
        <p:spPr>
          <a:xfrm rot="10800000">
            <a:off x="548640" y="6293806"/>
            <a:ext cx="11070446" cy="0"/>
          </a:xfrm>
          <a:prstGeom prst="straightConnector1">
            <a:avLst/>
          </a:prstGeom>
          <a:noFill/>
          <a:ln w="19050" cap="flat" cmpd="sng">
            <a:solidFill>
              <a:srgbClr val="00385B"/>
            </a:solidFill>
            <a:prstDash val="solid"/>
            <a:miter lim="800000"/>
            <a:headEnd type="none" w="sm" len="sm"/>
            <a:tailEnd type="none" w="sm" len="sm"/>
          </a:ln>
        </p:spPr>
      </p:cxnSp>
      <p:sp>
        <p:nvSpPr>
          <p:cNvPr id="25" name="Google Shape;25;p4"/>
          <p:cNvSpPr txBox="1"/>
          <p:nvPr/>
        </p:nvSpPr>
        <p:spPr>
          <a:xfrm>
            <a:off x="10974765" y="6326707"/>
            <a:ext cx="744114" cy="246221"/>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GB" sz="1000" b="1">
                <a:solidFill>
                  <a:srgbClr val="00385B"/>
                </a:solidFill>
                <a:latin typeface="Arial"/>
                <a:ea typeface="Arial"/>
                <a:cs typeface="Arial"/>
                <a:sym typeface="Arial"/>
              </a:rPr>
              <a:t>IPOPI</a:t>
            </a:r>
            <a:r>
              <a:rPr lang="en-GB" sz="1000">
                <a:solidFill>
                  <a:srgbClr val="00385B"/>
                </a:solidFill>
                <a:latin typeface="Arial"/>
                <a:ea typeface="Arial"/>
                <a:cs typeface="Arial"/>
                <a:sym typeface="Arial"/>
              </a:rPr>
              <a:t>.org</a:t>
            </a:r>
            <a:endParaRPr sz="1000">
              <a:solidFill>
                <a:srgbClr val="00385B"/>
              </a:solidFill>
              <a:latin typeface="Arial"/>
              <a:ea typeface="Arial"/>
              <a:cs typeface="Arial"/>
              <a:sym typeface="Arial"/>
            </a:endParaRPr>
          </a:p>
        </p:txBody>
      </p:sp>
      <p:pic>
        <p:nvPicPr>
          <p:cNvPr id="26" name="Google Shape;26;p4"/>
          <p:cNvPicPr preferRelativeResize="0"/>
          <p:nvPr/>
        </p:nvPicPr>
        <p:blipFill rotWithShape="1">
          <a:blip r:embed="rId2">
            <a:alphaModFix/>
          </a:blip>
          <a:srcRect/>
          <a:stretch/>
        </p:blipFill>
        <p:spPr>
          <a:xfrm>
            <a:off x="10841810" y="396522"/>
            <a:ext cx="856992" cy="606317"/>
          </a:xfrm>
          <a:prstGeom prst="rect">
            <a:avLst/>
          </a:prstGeom>
          <a:noFill/>
          <a:ln>
            <a:noFill/>
          </a:ln>
        </p:spPr>
      </p:pic>
    </p:spTree>
    <p:extLst>
      <p:ext uri="{BB962C8B-B14F-4D97-AF65-F5344CB8AC3E}">
        <p14:creationId xmlns:p14="http://schemas.microsoft.com/office/powerpoint/2010/main" val="181699398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ítulo e Objeto">
  <p:cSld name="Título e Objeto">
    <p:spTree>
      <p:nvGrpSpPr>
        <p:cNvPr id="1" name="Shape 27"/>
        <p:cNvGrpSpPr/>
        <p:nvPr/>
      </p:nvGrpSpPr>
      <p:grpSpPr>
        <a:xfrm>
          <a:off x="0" y="0"/>
          <a:ext cx="0" cy="0"/>
          <a:chOff x="0" y="0"/>
          <a:chExt cx="0" cy="0"/>
        </a:xfrm>
      </p:grpSpPr>
      <p:sp>
        <p:nvSpPr>
          <p:cNvPr id="28" name="Google Shape;28;p5"/>
          <p:cNvSpPr txBox="1">
            <a:spLocks noGrp="1"/>
          </p:cNvSpPr>
          <p:nvPr>
            <p:ph type="body" idx="1"/>
          </p:nvPr>
        </p:nvSpPr>
        <p:spPr>
          <a:xfrm>
            <a:off x="459164" y="2214748"/>
            <a:ext cx="11159919" cy="355247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7F7F7F"/>
              </a:buClr>
              <a:buSzPts val="1600"/>
              <a:buNone/>
              <a:defRPr>
                <a:solidFill>
                  <a:srgbClr val="7F7F7F"/>
                </a:solidFill>
              </a:defRPr>
            </a:lvl1pPr>
            <a:lvl2pPr marL="914400" lvl="1" indent="-330200" algn="l">
              <a:lnSpc>
                <a:spcPct val="90000"/>
              </a:lnSpc>
              <a:spcBef>
                <a:spcPts val="500"/>
              </a:spcBef>
              <a:spcAft>
                <a:spcPts val="0"/>
              </a:spcAft>
              <a:buClr>
                <a:srgbClr val="7F7F7F"/>
              </a:buClr>
              <a:buSzPts val="1600"/>
              <a:buChar char="•"/>
              <a:defRPr>
                <a:solidFill>
                  <a:srgbClr val="7F7F7F"/>
                </a:solidFill>
              </a:defRPr>
            </a:lvl2pPr>
            <a:lvl3pPr marL="1371600" lvl="2" indent="-330200" algn="l">
              <a:lnSpc>
                <a:spcPct val="90000"/>
              </a:lnSpc>
              <a:spcBef>
                <a:spcPts val="500"/>
              </a:spcBef>
              <a:spcAft>
                <a:spcPts val="0"/>
              </a:spcAft>
              <a:buClr>
                <a:srgbClr val="7F7F7F"/>
              </a:buClr>
              <a:buSzPts val="1600"/>
              <a:buChar char="•"/>
              <a:defRPr>
                <a:solidFill>
                  <a:srgbClr val="7F7F7F"/>
                </a:solidFill>
              </a:defRPr>
            </a:lvl3pPr>
            <a:lvl4pPr marL="1828800" lvl="3" indent="-330200" algn="l">
              <a:lnSpc>
                <a:spcPct val="90000"/>
              </a:lnSpc>
              <a:spcBef>
                <a:spcPts val="500"/>
              </a:spcBef>
              <a:spcAft>
                <a:spcPts val="0"/>
              </a:spcAft>
              <a:buClr>
                <a:srgbClr val="7F7F7F"/>
              </a:buClr>
              <a:buSzPts val="1600"/>
              <a:buChar char="•"/>
              <a:defRPr>
                <a:solidFill>
                  <a:srgbClr val="7F7F7F"/>
                </a:solidFill>
              </a:defRPr>
            </a:lvl4pPr>
            <a:lvl5pPr marL="2286000" lvl="4" indent="-330200" algn="l">
              <a:lnSpc>
                <a:spcPct val="90000"/>
              </a:lnSpc>
              <a:spcBef>
                <a:spcPts val="500"/>
              </a:spcBef>
              <a:spcAft>
                <a:spcPts val="0"/>
              </a:spcAft>
              <a:buClr>
                <a:srgbClr val="7F7F7F"/>
              </a:buClr>
              <a:buSzPts val="1600"/>
              <a:buChar char="•"/>
              <a:defRPr>
                <a:solidFill>
                  <a:srgbClr val="7F7F7F"/>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 name="Google Shape;29;p5"/>
          <p:cNvSpPr txBox="1">
            <a:spLocks noGrp="1"/>
          </p:cNvSpPr>
          <p:nvPr>
            <p:ph type="ctrTitle"/>
          </p:nvPr>
        </p:nvSpPr>
        <p:spPr>
          <a:xfrm>
            <a:off x="453631" y="1149065"/>
            <a:ext cx="11165453" cy="958805"/>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rgbClr val="00385B"/>
              </a:buClr>
              <a:buSzPts val="2800"/>
              <a:buFont typeface="Arial"/>
              <a:buNone/>
              <a:defRPr sz="2800">
                <a:solidFill>
                  <a:srgbClr val="00385B"/>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30" name="Google Shape;30;p5"/>
          <p:cNvCxnSpPr/>
          <p:nvPr/>
        </p:nvCxnSpPr>
        <p:spPr>
          <a:xfrm rot="10800000">
            <a:off x="548640" y="830266"/>
            <a:ext cx="11070446" cy="0"/>
          </a:xfrm>
          <a:prstGeom prst="straightConnector1">
            <a:avLst/>
          </a:prstGeom>
          <a:noFill/>
          <a:ln w="19050" cap="flat" cmpd="sng">
            <a:solidFill>
              <a:srgbClr val="00385B"/>
            </a:solidFill>
            <a:prstDash val="solid"/>
            <a:miter lim="800000"/>
            <a:headEnd type="none" w="sm" len="sm"/>
            <a:tailEnd type="none" w="sm" len="sm"/>
          </a:ln>
        </p:spPr>
      </p:cxnSp>
      <p:sp>
        <p:nvSpPr>
          <p:cNvPr id="31" name="Google Shape;31;p5"/>
          <p:cNvSpPr txBox="1"/>
          <p:nvPr/>
        </p:nvSpPr>
        <p:spPr>
          <a:xfrm>
            <a:off x="457200" y="554308"/>
            <a:ext cx="4507523"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200">
                <a:solidFill>
                  <a:srgbClr val="00385B"/>
                </a:solidFill>
                <a:latin typeface="Arial"/>
                <a:ea typeface="Arial"/>
                <a:cs typeface="Arial"/>
                <a:sym typeface="Arial"/>
              </a:rPr>
              <a:t>IPOPI </a:t>
            </a:r>
            <a:r>
              <a:rPr lang="en-GB" sz="1200" b="1">
                <a:solidFill>
                  <a:srgbClr val="00385B"/>
                </a:solidFill>
                <a:latin typeface="Arial"/>
                <a:ea typeface="Arial"/>
                <a:cs typeface="Arial"/>
                <a:sym typeface="Arial"/>
              </a:rPr>
              <a:t>ASIAN PID PATIENTS </a:t>
            </a:r>
            <a:r>
              <a:rPr lang="en-GB" sz="1200" b="0">
                <a:solidFill>
                  <a:srgbClr val="00385B"/>
                </a:solidFill>
                <a:latin typeface="Arial"/>
                <a:ea typeface="Arial"/>
                <a:cs typeface="Arial"/>
                <a:sym typeface="Arial"/>
              </a:rPr>
              <a:t>AND</a:t>
            </a:r>
            <a:r>
              <a:rPr lang="en-GB" sz="1200" b="1">
                <a:solidFill>
                  <a:srgbClr val="00385B"/>
                </a:solidFill>
                <a:latin typeface="Arial"/>
                <a:ea typeface="Arial"/>
                <a:cs typeface="Arial"/>
                <a:sym typeface="Arial"/>
              </a:rPr>
              <a:t> DOCTORS MEETING</a:t>
            </a:r>
            <a:endParaRPr/>
          </a:p>
        </p:txBody>
      </p:sp>
      <p:cxnSp>
        <p:nvCxnSpPr>
          <p:cNvPr id="32" name="Google Shape;32;p5"/>
          <p:cNvCxnSpPr/>
          <p:nvPr/>
        </p:nvCxnSpPr>
        <p:spPr>
          <a:xfrm rot="10800000">
            <a:off x="548640" y="6293806"/>
            <a:ext cx="11070446" cy="0"/>
          </a:xfrm>
          <a:prstGeom prst="straightConnector1">
            <a:avLst/>
          </a:prstGeom>
          <a:noFill/>
          <a:ln w="19050" cap="flat" cmpd="sng">
            <a:solidFill>
              <a:srgbClr val="00385B"/>
            </a:solidFill>
            <a:prstDash val="solid"/>
            <a:miter lim="800000"/>
            <a:headEnd type="none" w="sm" len="sm"/>
            <a:tailEnd type="none" w="sm" len="sm"/>
          </a:ln>
        </p:spPr>
      </p:cxnSp>
      <p:sp>
        <p:nvSpPr>
          <p:cNvPr id="33" name="Google Shape;33;p5"/>
          <p:cNvSpPr txBox="1"/>
          <p:nvPr/>
        </p:nvSpPr>
        <p:spPr>
          <a:xfrm>
            <a:off x="10974765" y="6326707"/>
            <a:ext cx="744114" cy="246221"/>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GB" sz="1000" b="1">
                <a:solidFill>
                  <a:srgbClr val="00385B"/>
                </a:solidFill>
                <a:latin typeface="Arial"/>
                <a:ea typeface="Arial"/>
                <a:cs typeface="Arial"/>
                <a:sym typeface="Arial"/>
              </a:rPr>
              <a:t>IPOPI</a:t>
            </a:r>
            <a:r>
              <a:rPr lang="en-GB" sz="1000">
                <a:solidFill>
                  <a:srgbClr val="00385B"/>
                </a:solidFill>
                <a:latin typeface="Arial"/>
                <a:ea typeface="Arial"/>
                <a:cs typeface="Arial"/>
                <a:sym typeface="Arial"/>
              </a:rPr>
              <a:t>.org</a:t>
            </a:r>
            <a:endParaRPr sz="1000">
              <a:solidFill>
                <a:srgbClr val="00385B"/>
              </a:solidFill>
              <a:latin typeface="Arial"/>
              <a:ea typeface="Arial"/>
              <a:cs typeface="Arial"/>
              <a:sym typeface="Arial"/>
            </a:endParaRPr>
          </a:p>
        </p:txBody>
      </p:sp>
      <p:pic>
        <p:nvPicPr>
          <p:cNvPr id="34" name="Google Shape;34;p5"/>
          <p:cNvPicPr preferRelativeResize="0"/>
          <p:nvPr/>
        </p:nvPicPr>
        <p:blipFill rotWithShape="1">
          <a:blip r:embed="rId2">
            <a:alphaModFix/>
          </a:blip>
          <a:srcRect/>
          <a:stretch/>
        </p:blipFill>
        <p:spPr>
          <a:xfrm>
            <a:off x="10841810" y="396522"/>
            <a:ext cx="856992" cy="606317"/>
          </a:xfrm>
          <a:prstGeom prst="rect">
            <a:avLst/>
          </a:prstGeom>
          <a:noFill/>
          <a:ln>
            <a:noFill/>
          </a:ln>
        </p:spPr>
      </p:pic>
    </p:spTree>
    <p:extLst>
      <p:ext uri="{BB962C8B-B14F-4D97-AF65-F5344CB8AC3E}">
        <p14:creationId xmlns:p14="http://schemas.microsoft.com/office/powerpoint/2010/main" val="345274498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Cabeçalho da Secção">
  <p:cSld name="Cabeçalho da Secção">
    <p:spTree>
      <p:nvGrpSpPr>
        <p:cNvPr id="1" name="Shape 35"/>
        <p:cNvGrpSpPr/>
        <p:nvPr/>
      </p:nvGrpSpPr>
      <p:grpSpPr>
        <a:xfrm>
          <a:off x="0" y="0"/>
          <a:ext cx="0" cy="0"/>
          <a:chOff x="0" y="0"/>
          <a:chExt cx="0" cy="0"/>
        </a:xfrm>
      </p:grpSpPr>
      <p:sp>
        <p:nvSpPr>
          <p:cNvPr id="36" name="Google Shape;36;p6"/>
          <p:cNvSpPr txBox="1">
            <a:spLocks noGrp="1"/>
          </p:cNvSpPr>
          <p:nvPr>
            <p:ph type="body" idx="1"/>
          </p:nvPr>
        </p:nvSpPr>
        <p:spPr>
          <a:xfrm>
            <a:off x="453630" y="2261899"/>
            <a:ext cx="11165453"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7F7F7F"/>
              </a:buClr>
              <a:buSzPts val="1600"/>
              <a:buNone/>
              <a:defRPr sz="1600">
                <a:solidFill>
                  <a:srgbClr val="7F7F7F"/>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7" name="Google Shape;37;p6"/>
          <p:cNvSpPr txBox="1">
            <a:spLocks noGrp="1"/>
          </p:cNvSpPr>
          <p:nvPr>
            <p:ph type="ctrTitle"/>
          </p:nvPr>
        </p:nvSpPr>
        <p:spPr>
          <a:xfrm>
            <a:off x="453631" y="1149065"/>
            <a:ext cx="11165453" cy="958805"/>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rgbClr val="00385B"/>
              </a:buClr>
              <a:buSzPts val="2800"/>
              <a:buFont typeface="Arial"/>
              <a:buNone/>
              <a:defRPr sz="2800">
                <a:solidFill>
                  <a:srgbClr val="00385B"/>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38" name="Google Shape;38;p6"/>
          <p:cNvCxnSpPr/>
          <p:nvPr/>
        </p:nvCxnSpPr>
        <p:spPr>
          <a:xfrm rot="10800000">
            <a:off x="548640" y="830266"/>
            <a:ext cx="11070446" cy="0"/>
          </a:xfrm>
          <a:prstGeom prst="straightConnector1">
            <a:avLst/>
          </a:prstGeom>
          <a:noFill/>
          <a:ln w="19050" cap="flat" cmpd="sng">
            <a:solidFill>
              <a:srgbClr val="00385B"/>
            </a:solidFill>
            <a:prstDash val="solid"/>
            <a:miter lim="800000"/>
            <a:headEnd type="none" w="sm" len="sm"/>
            <a:tailEnd type="none" w="sm" len="sm"/>
          </a:ln>
        </p:spPr>
      </p:cxnSp>
      <p:sp>
        <p:nvSpPr>
          <p:cNvPr id="39" name="Google Shape;39;p6"/>
          <p:cNvSpPr txBox="1"/>
          <p:nvPr/>
        </p:nvSpPr>
        <p:spPr>
          <a:xfrm>
            <a:off x="457200" y="554308"/>
            <a:ext cx="4507523"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200">
                <a:solidFill>
                  <a:srgbClr val="00385B"/>
                </a:solidFill>
                <a:latin typeface="Arial"/>
                <a:ea typeface="Arial"/>
                <a:cs typeface="Arial"/>
                <a:sym typeface="Arial"/>
              </a:rPr>
              <a:t>IPOPI </a:t>
            </a:r>
            <a:r>
              <a:rPr lang="en-GB" sz="1200" b="1">
                <a:solidFill>
                  <a:srgbClr val="00385B"/>
                </a:solidFill>
                <a:latin typeface="Arial"/>
                <a:ea typeface="Arial"/>
                <a:cs typeface="Arial"/>
                <a:sym typeface="Arial"/>
              </a:rPr>
              <a:t>ASIAN PID PATIENTS </a:t>
            </a:r>
            <a:r>
              <a:rPr lang="en-GB" sz="1200" b="0">
                <a:solidFill>
                  <a:srgbClr val="00385B"/>
                </a:solidFill>
                <a:latin typeface="Arial"/>
                <a:ea typeface="Arial"/>
                <a:cs typeface="Arial"/>
                <a:sym typeface="Arial"/>
              </a:rPr>
              <a:t>AND</a:t>
            </a:r>
            <a:r>
              <a:rPr lang="en-GB" sz="1200" b="1">
                <a:solidFill>
                  <a:srgbClr val="00385B"/>
                </a:solidFill>
                <a:latin typeface="Arial"/>
                <a:ea typeface="Arial"/>
                <a:cs typeface="Arial"/>
                <a:sym typeface="Arial"/>
              </a:rPr>
              <a:t> DOCTORS MEETING</a:t>
            </a:r>
            <a:endParaRPr/>
          </a:p>
        </p:txBody>
      </p:sp>
      <p:cxnSp>
        <p:nvCxnSpPr>
          <p:cNvPr id="40" name="Google Shape;40;p6"/>
          <p:cNvCxnSpPr/>
          <p:nvPr/>
        </p:nvCxnSpPr>
        <p:spPr>
          <a:xfrm rot="10800000">
            <a:off x="548640" y="6293806"/>
            <a:ext cx="11070446" cy="0"/>
          </a:xfrm>
          <a:prstGeom prst="straightConnector1">
            <a:avLst/>
          </a:prstGeom>
          <a:noFill/>
          <a:ln w="19050" cap="flat" cmpd="sng">
            <a:solidFill>
              <a:srgbClr val="00385B"/>
            </a:solidFill>
            <a:prstDash val="solid"/>
            <a:miter lim="800000"/>
            <a:headEnd type="none" w="sm" len="sm"/>
            <a:tailEnd type="none" w="sm" len="sm"/>
          </a:ln>
        </p:spPr>
      </p:cxnSp>
      <p:sp>
        <p:nvSpPr>
          <p:cNvPr id="41" name="Google Shape;41;p6"/>
          <p:cNvSpPr txBox="1"/>
          <p:nvPr/>
        </p:nvSpPr>
        <p:spPr>
          <a:xfrm>
            <a:off x="10974765" y="6326707"/>
            <a:ext cx="744114" cy="246221"/>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GB" sz="1000" b="1">
                <a:solidFill>
                  <a:srgbClr val="00385B"/>
                </a:solidFill>
                <a:latin typeface="Arial"/>
                <a:ea typeface="Arial"/>
                <a:cs typeface="Arial"/>
                <a:sym typeface="Arial"/>
              </a:rPr>
              <a:t>IPOPI</a:t>
            </a:r>
            <a:r>
              <a:rPr lang="en-GB" sz="1000">
                <a:solidFill>
                  <a:srgbClr val="00385B"/>
                </a:solidFill>
                <a:latin typeface="Arial"/>
                <a:ea typeface="Arial"/>
                <a:cs typeface="Arial"/>
                <a:sym typeface="Arial"/>
              </a:rPr>
              <a:t>.org</a:t>
            </a:r>
            <a:endParaRPr sz="1000">
              <a:solidFill>
                <a:srgbClr val="00385B"/>
              </a:solidFill>
              <a:latin typeface="Arial"/>
              <a:ea typeface="Arial"/>
              <a:cs typeface="Arial"/>
              <a:sym typeface="Arial"/>
            </a:endParaRPr>
          </a:p>
        </p:txBody>
      </p:sp>
      <p:pic>
        <p:nvPicPr>
          <p:cNvPr id="42" name="Google Shape;42;p6"/>
          <p:cNvPicPr preferRelativeResize="0"/>
          <p:nvPr/>
        </p:nvPicPr>
        <p:blipFill rotWithShape="1">
          <a:blip r:embed="rId2">
            <a:alphaModFix/>
          </a:blip>
          <a:srcRect/>
          <a:stretch/>
        </p:blipFill>
        <p:spPr>
          <a:xfrm>
            <a:off x="10841810" y="396522"/>
            <a:ext cx="856992" cy="606317"/>
          </a:xfrm>
          <a:prstGeom prst="rect">
            <a:avLst/>
          </a:prstGeom>
          <a:noFill/>
          <a:ln>
            <a:noFill/>
          </a:ln>
        </p:spPr>
      </p:pic>
    </p:spTree>
    <p:extLst>
      <p:ext uri="{BB962C8B-B14F-4D97-AF65-F5344CB8AC3E}">
        <p14:creationId xmlns:p14="http://schemas.microsoft.com/office/powerpoint/2010/main" val="113280458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Conteúdo Duplo">
  <p:cSld name="Conteúdo Duplo">
    <p:spTree>
      <p:nvGrpSpPr>
        <p:cNvPr id="1" name="Shape 43"/>
        <p:cNvGrpSpPr/>
        <p:nvPr/>
      </p:nvGrpSpPr>
      <p:grpSpPr>
        <a:xfrm>
          <a:off x="0" y="0"/>
          <a:ext cx="0" cy="0"/>
          <a:chOff x="0" y="0"/>
          <a:chExt cx="0" cy="0"/>
        </a:xfrm>
      </p:grpSpPr>
      <p:sp>
        <p:nvSpPr>
          <p:cNvPr id="44" name="Google Shape;44;p7"/>
          <p:cNvSpPr txBox="1">
            <a:spLocks noGrp="1"/>
          </p:cNvSpPr>
          <p:nvPr>
            <p:ph type="body" idx="1"/>
          </p:nvPr>
        </p:nvSpPr>
        <p:spPr>
          <a:xfrm>
            <a:off x="6285088" y="2221590"/>
            <a:ext cx="5333996" cy="373387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7F7F7F"/>
              </a:buClr>
              <a:buSzPts val="1600"/>
              <a:buNone/>
              <a:defRPr>
                <a:solidFill>
                  <a:srgbClr val="7F7F7F"/>
                </a:solidFill>
              </a:defRPr>
            </a:lvl1pPr>
            <a:lvl2pPr marL="914400" lvl="1" indent="-330200" algn="l">
              <a:lnSpc>
                <a:spcPct val="90000"/>
              </a:lnSpc>
              <a:spcBef>
                <a:spcPts val="500"/>
              </a:spcBef>
              <a:spcAft>
                <a:spcPts val="0"/>
              </a:spcAft>
              <a:buClr>
                <a:srgbClr val="7F7F7F"/>
              </a:buClr>
              <a:buSzPts val="1600"/>
              <a:buChar char="•"/>
              <a:defRPr>
                <a:solidFill>
                  <a:srgbClr val="7F7F7F"/>
                </a:solidFill>
              </a:defRPr>
            </a:lvl2pPr>
            <a:lvl3pPr marL="1371600" lvl="2" indent="-330200" algn="l">
              <a:lnSpc>
                <a:spcPct val="90000"/>
              </a:lnSpc>
              <a:spcBef>
                <a:spcPts val="500"/>
              </a:spcBef>
              <a:spcAft>
                <a:spcPts val="0"/>
              </a:spcAft>
              <a:buClr>
                <a:srgbClr val="7F7F7F"/>
              </a:buClr>
              <a:buSzPts val="1600"/>
              <a:buChar char="•"/>
              <a:defRPr>
                <a:solidFill>
                  <a:srgbClr val="7F7F7F"/>
                </a:solidFill>
              </a:defRPr>
            </a:lvl3pPr>
            <a:lvl4pPr marL="1828800" lvl="3" indent="-330200" algn="l">
              <a:lnSpc>
                <a:spcPct val="90000"/>
              </a:lnSpc>
              <a:spcBef>
                <a:spcPts val="500"/>
              </a:spcBef>
              <a:spcAft>
                <a:spcPts val="0"/>
              </a:spcAft>
              <a:buClr>
                <a:srgbClr val="7F7F7F"/>
              </a:buClr>
              <a:buSzPts val="1600"/>
              <a:buChar char="•"/>
              <a:defRPr>
                <a:solidFill>
                  <a:srgbClr val="7F7F7F"/>
                </a:solidFill>
              </a:defRPr>
            </a:lvl4pPr>
            <a:lvl5pPr marL="2286000" lvl="4" indent="-330200" algn="l">
              <a:lnSpc>
                <a:spcPct val="90000"/>
              </a:lnSpc>
              <a:spcBef>
                <a:spcPts val="500"/>
              </a:spcBef>
              <a:spcAft>
                <a:spcPts val="0"/>
              </a:spcAft>
              <a:buClr>
                <a:srgbClr val="7F7F7F"/>
              </a:buClr>
              <a:buSzPts val="1600"/>
              <a:buChar char="•"/>
              <a:defRPr>
                <a:solidFill>
                  <a:srgbClr val="7F7F7F"/>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 name="Google Shape;45;p7"/>
          <p:cNvSpPr txBox="1">
            <a:spLocks noGrp="1"/>
          </p:cNvSpPr>
          <p:nvPr>
            <p:ph type="body" idx="2"/>
          </p:nvPr>
        </p:nvSpPr>
        <p:spPr>
          <a:xfrm>
            <a:off x="453631" y="2221590"/>
            <a:ext cx="5332030" cy="3733872"/>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7F7F7F"/>
              </a:buClr>
              <a:buSzPts val="1600"/>
              <a:buNone/>
              <a:defRPr>
                <a:solidFill>
                  <a:srgbClr val="7F7F7F"/>
                </a:solidFill>
              </a:defRPr>
            </a:lvl1pPr>
            <a:lvl2pPr marL="914400" lvl="1" indent="-330200" algn="l">
              <a:lnSpc>
                <a:spcPct val="90000"/>
              </a:lnSpc>
              <a:spcBef>
                <a:spcPts val="500"/>
              </a:spcBef>
              <a:spcAft>
                <a:spcPts val="0"/>
              </a:spcAft>
              <a:buClr>
                <a:srgbClr val="7F7F7F"/>
              </a:buClr>
              <a:buSzPts val="1600"/>
              <a:buChar char="•"/>
              <a:defRPr>
                <a:solidFill>
                  <a:srgbClr val="7F7F7F"/>
                </a:solidFill>
              </a:defRPr>
            </a:lvl2pPr>
            <a:lvl3pPr marL="1371600" lvl="2" indent="-330200" algn="l">
              <a:lnSpc>
                <a:spcPct val="90000"/>
              </a:lnSpc>
              <a:spcBef>
                <a:spcPts val="500"/>
              </a:spcBef>
              <a:spcAft>
                <a:spcPts val="0"/>
              </a:spcAft>
              <a:buClr>
                <a:srgbClr val="7F7F7F"/>
              </a:buClr>
              <a:buSzPts val="1600"/>
              <a:buChar char="•"/>
              <a:defRPr>
                <a:solidFill>
                  <a:srgbClr val="7F7F7F"/>
                </a:solidFill>
              </a:defRPr>
            </a:lvl3pPr>
            <a:lvl4pPr marL="1828800" lvl="3" indent="-330200" algn="l">
              <a:lnSpc>
                <a:spcPct val="90000"/>
              </a:lnSpc>
              <a:spcBef>
                <a:spcPts val="500"/>
              </a:spcBef>
              <a:spcAft>
                <a:spcPts val="0"/>
              </a:spcAft>
              <a:buClr>
                <a:srgbClr val="7F7F7F"/>
              </a:buClr>
              <a:buSzPts val="1600"/>
              <a:buChar char="•"/>
              <a:defRPr>
                <a:solidFill>
                  <a:srgbClr val="7F7F7F"/>
                </a:solidFill>
              </a:defRPr>
            </a:lvl4pPr>
            <a:lvl5pPr marL="2286000" lvl="4" indent="-330200" algn="l">
              <a:lnSpc>
                <a:spcPct val="90000"/>
              </a:lnSpc>
              <a:spcBef>
                <a:spcPts val="500"/>
              </a:spcBef>
              <a:spcAft>
                <a:spcPts val="0"/>
              </a:spcAft>
              <a:buClr>
                <a:srgbClr val="7F7F7F"/>
              </a:buClr>
              <a:buSzPts val="1600"/>
              <a:buChar char="•"/>
              <a:defRPr>
                <a:solidFill>
                  <a:srgbClr val="7F7F7F"/>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7"/>
          <p:cNvSpPr txBox="1">
            <a:spLocks noGrp="1"/>
          </p:cNvSpPr>
          <p:nvPr>
            <p:ph type="ctrTitle"/>
          </p:nvPr>
        </p:nvSpPr>
        <p:spPr>
          <a:xfrm>
            <a:off x="453631" y="1149065"/>
            <a:ext cx="11165453" cy="952867"/>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rgbClr val="00385B"/>
              </a:buClr>
              <a:buSzPts val="2800"/>
              <a:buFont typeface="Arial"/>
              <a:buNone/>
              <a:defRPr sz="2800">
                <a:solidFill>
                  <a:srgbClr val="00385B"/>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47" name="Google Shape;47;p7"/>
          <p:cNvCxnSpPr/>
          <p:nvPr/>
        </p:nvCxnSpPr>
        <p:spPr>
          <a:xfrm rot="10800000">
            <a:off x="548640" y="830266"/>
            <a:ext cx="11070446" cy="0"/>
          </a:xfrm>
          <a:prstGeom prst="straightConnector1">
            <a:avLst/>
          </a:prstGeom>
          <a:noFill/>
          <a:ln w="19050" cap="flat" cmpd="sng">
            <a:solidFill>
              <a:srgbClr val="00385B"/>
            </a:solidFill>
            <a:prstDash val="solid"/>
            <a:miter lim="800000"/>
            <a:headEnd type="none" w="sm" len="sm"/>
            <a:tailEnd type="none" w="sm" len="sm"/>
          </a:ln>
        </p:spPr>
      </p:cxnSp>
      <p:sp>
        <p:nvSpPr>
          <p:cNvPr id="48" name="Google Shape;48;p7"/>
          <p:cNvSpPr txBox="1"/>
          <p:nvPr/>
        </p:nvSpPr>
        <p:spPr>
          <a:xfrm>
            <a:off x="457200" y="554308"/>
            <a:ext cx="4507523"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200">
                <a:solidFill>
                  <a:srgbClr val="00385B"/>
                </a:solidFill>
                <a:latin typeface="Arial"/>
                <a:ea typeface="Arial"/>
                <a:cs typeface="Arial"/>
                <a:sym typeface="Arial"/>
              </a:rPr>
              <a:t>IPOPI </a:t>
            </a:r>
            <a:r>
              <a:rPr lang="en-GB" sz="1200" b="1">
                <a:solidFill>
                  <a:srgbClr val="00385B"/>
                </a:solidFill>
                <a:latin typeface="Arial"/>
                <a:ea typeface="Arial"/>
                <a:cs typeface="Arial"/>
                <a:sym typeface="Arial"/>
              </a:rPr>
              <a:t>ASIAN PID PATIENTS </a:t>
            </a:r>
            <a:r>
              <a:rPr lang="en-GB" sz="1200" b="0">
                <a:solidFill>
                  <a:srgbClr val="00385B"/>
                </a:solidFill>
                <a:latin typeface="Arial"/>
                <a:ea typeface="Arial"/>
                <a:cs typeface="Arial"/>
                <a:sym typeface="Arial"/>
              </a:rPr>
              <a:t>AND</a:t>
            </a:r>
            <a:r>
              <a:rPr lang="en-GB" sz="1200" b="1">
                <a:solidFill>
                  <a:srgbClr val="00385B"/>
                </a:solidFill>
                <a:latin typeface="Arial"/>
                <a:ea typeface="Arial"/>
                <a:cs typeface="Arial"/>
                <a:sym typeface="Arial"/>
              </a:rPr>
              <a:t> DOCTORS MEETING</a:t>
            </a:r>
            <a:endParaRPr/>
          </a:p>
        </p:txBody>
      </p:sp>
      <p:cxnSp>
        <p:nvCxnSpPr>
          <p:cNvPr id="49" name="Google Shape;49;p7"/>
          <p:cNvCxnSpPr/>
          <p:nvPr/>
        </p:nvCxnSpPr>
        <p:spPr>
          <a:xfrm rot="10800000">
            <a:off x="548640" y="6293806"/>
            <a:ext cx="11070446" cy="0"/>
          </a:xfrm>
          <a:prstGeom prst="straightConnector1">
            <a:avLst/>
          </a:prstGeom>
          <a:noFill/>
          <a:ln w="19050" cap="flat" cmpd="sng">
            <a:solidFill>
              <a:srgbClr val="00385B"/>
            </a:solidFill>
            <a:prstDash val="solid"/>
            <a:miter lim="800000"/>
            <a:headEnd type="none" w="sm" len="sm"/>
            <a:tailEnd type="none" w="sm" len="sm"/>
          </a:ln>
        </p:spPr>
      </p:cxnSp>
      <p:sp>
        <p:nvSpPr>
          <p:cNvPr id="50" name="Google Shape;50;p7"/>
          <p:cNvSpPr txBox="1"/>
          <p:nvPr/>
        </p:nvSpPr>
        <p:spPr>
          <a:xfrm>
            <a:off x="10974765" y="6326707"/>
            <a:ext cx="744114" cy="246221"/>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GB" sz="1000" b="1">
                <a:solidFill>
                  <a:srgbClr val="00385B"/>
                </a:solidFill>
                <a:latin typeface="Arial"/>
                <a:ea typeface="Arial"/>
                <a:cs typeface="Arial"/>
                <a:sym typeface="Arial"/>
              </a:rPr>
              <a:t>IPOPI</a:t>
            </a:r>
            <a:r>
              <a:rPr lang="en-GB" sz="1000">
                <a:solidFill>
                  <a:srgbClr val="00385B"/>
                </a:solidFill>
                <a:latin typeface="Arial"/>
                <a:ea typeface="Arial"/>
                <a:cs typeface="Arial"/>
                <a:sym typeface="Arial"/>
              </a:rPr>
              <a:t>.org</a:t>
            </a:r>
            <a:endParaRPr sz="1000">
              <a:solidFill>
                <a:srgbClr val="00385B"/>
              </a:solidFill>
              <a:latin typeface="Arial"/>
              <a:ea typeface="Arial"/>
              <a:cs typeface="Arial"/>
              <a:sym typeface="Arial"/>
            </a:endParaRPr>
          </a:p>
        </p:txBody>
      </p:sp>
      <p:pic>
        <p:nvPicPr>
          <p:cNvPr id="51" name="Google Shape;51;p7"/>
          <p:cNvPicPr preferRelativeResize="0"/>
          <p:nvPr/>
        </p:nvPicPr>
        <p:blipFill rotWithShape="1">
          <a:blip r:embed="rId2">
            <a:alphaModFix/>
          </a:blip>
          <a:srcRect/>
          <a:stretch/>
        </p:blipFill>
        <p:spPr>
          <a:xfrm>
            <a:off x="10841810" y="396522"/>
            <a:ext cx="856992" cy="606317"/>
          </a:xfrm>
          <a:prstGeom prst="rect">
            <a:avLst/>
          </a:prstGeom>
          <a:noFill/>
          <a:ln>
            <a:noFill/>
          </a:ln>
        </p:spPr>
      </p:pic>
    </p:spTree>
    <p:extLst>
      <p:ext uri="{BB962C8B-B14F-4D97-AF65-F5344CB8AC3E}">
        <p14:creationId xmlns:p14="http://schemas.microsoft.com/office/powerpoint/2010/main" val="265498796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Comparação">
  <p:cSld name="Comparação">
    <p:spTree>
      <p:nvGrpSpPr>
        <p:cNvPr id="1" name="Shape 52"/>
        <p:cNvGrpSpPr/>
        <p:nvPr/>
      </p:nvGrpSpPr>
      <p:grpSpPr>
        <a:xfrm>
          <a:off x="0" y="0"/>
          <a:ext cx="0" cy="0"/>
          <a:chOff x="0" y="0"/>
          <a:chExt cx="0" cy="0"/>
        </a:xfrm>
      </p:grpSpPr>
      <p:sp>
        <p:nvSpPr>
          <p:cNvPr id="53" name="Google Shape;53;p8"/>
          <p:cNvSpPr txBox="1">
            <a:spLocks noGrp="1"/>
          </p:cNvSpPr>
          <p:nvPr>
            <p:ph type="body" idx="1"/>
          </p:nvPr>
        </p:nvSpPr>
        <p:spPr>
          <a:xfrm>
            <a:off x="453631" y="2249078"/>
            <a:ext cx="5389029" cy="823912"/>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000"/>
              </a:spcBef>
              <a:spcAft>
                <a:spcPts val="0"/>
              </a:spcAft>
              <a:buClr>
                <a:srgbClr val="757070"/>
              </a:buClr>
              <a:buSzPts val="1800"/>
              <a:buNone/>
              <a:defRPr sz="1800" b="1">
                <a:solidFill>
                  <a:srgbClr val="757070"/>
                </a:solidFill>
              </a:defRPr>
            </a:lvl1pPr>
            <a:lvl2pPr marL="914400" lvl="1" indent="-228600" algn="l">
              <a:lnSpc>
                <a:spcPct val="90000"/>
              </a:lnSpc>
              <a:spcBef>
                <a:spcPts val="500"/>
              </a:spcBef>
              <a:spcAft>
                <a:spcPts val="0"/>
              </a:spcAft>
              <a:buClr>
                <a:srgbClr val="7F7F7F"/>
              </a:buClr>
              <a:buSzPts val="2000"/>
              <a:buNone/>
              <a:defRPr sz="2000" b="1"/>
            </a:lvl2pPr>
            <a:lvl3pPr marL="1371600" lvl="2" indent="-228600" algn="l">
              <a:lnSpc>
                <a:spcPct val="90000"/>
              </a:lnSpc>
              <a:spcBef>
                <a:spcPts val="500"/>
              </a:spcBef>
              <a:spcAft>
                <a:spcPts val="0"/>
              </a:spcAft>
              <a:buClr>
                <a:srgbClr val="7F7F7F"/>
              </a:buClr>
              <a:buSzPts val="1800"/>
              <a:buNone/>
              <a:defRPr sz="1800" b="1"/>
            </a:lvl3pPr>
            <a:lvl4pPr marL="1828800" lvl="3" indent="-228600" algn="l">
              <a:lnSpc>
                <a:spcPct val="90000"/>
              </a:lnSpc>
              <a:spcBef>
                <a:spcPts val="500"/>
              </a:spcBef>
              <a:spcAft>
                <a:spcPts val="0"/>
              </a:spcAft>
              <a:buClr>
                <a:srgbClr val="7F7F7F"/>
              </a:buClr>
              <a:buSzPts val="1600"/>
              <a:buNone/>
              <a:defRPr sz="1600" b="1"/>
            </a:lvl4pPr>
            <a:lvl5pPr marL="2286000" lvl="4" indent="-228600" algn="l">
              <a:lnSpc>
                <a:spcPct val="90000"/>
              </a:lnSpc>
              <a:spcBef>
                <a:spcPts val="500"/>
              </a:spcBef>
              <a:spcAft>
                <a:spcPts val="0"/>
              </a:spcAft>
              <a:buClr>
                <a:srgbClr val="7F7F7F"/>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4" name="Google Shape;54;p8"/>
          <p:cNvSpPr txBox="1">
            <a:spLocks noGrp="1"/>
          </p:cNvSpPr>
          <p:nvPr>
            <p:ph type="body" idx="2"/>
          </p:nvPr>
        </p:nvSpPr>
        <p:spPr>
          <a:xfrm>
            <a:off x="453631" y="3072989"/>
            <a:ext cx="5389029" cy="284091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7F7F7F"/>
              </a:buClr>
              <a:buSzPts val="1600"/>
              <a:buNone/>
              <a:defRPr>
                <a:solidFill>
                  <a:srgbClr val="7F7F7F"/>
                </a:solidFill>
              </a:defRPr>
            </a:lvl1pPr>
            <a:lvl2pPr marL="914400" lvl="1" indent="-330200" algn="l">
              <a:lnSpc>
                <a:spcPct val="90000"/>
              </a:lnSpc>
              <a:spcBef>
                <a:spcPts val="500"/>
              </a:spcBef>
              <a:spcAft>
                <a:spcPts val="0"/>
              </a:spcAft>
              <a:buClr>
                <a:srgbClr val="7F7F7F"/>
              </a:buClr>
              <a:buSzPts val="1600"/>
              <a:buChar char="•"/>
              <a:defRPr>
                <a:solidFill>
                  <a:srgbClr val="7F7F7F"/>
                </a:solidFill>
              </a:defRPr>
            </a:lvl2pPr>
            <a:lvl3pPr marL="1371600" lvl="2" indent="-330200" algn="l">
              <a:lnSpc>
                <a:spcPct val="90000"/>
              </a:lnSpc>
              <a:spcBef>
                <a:spcPts val="500"/>
              </a:spcBef>
              <a:spcAft>
                <a:spcPts val="0"/>
              </a:spcAft>
              <a:buClr>
                <a:srgbClr val="7F7F7F"/>
              </a:buClr>
              <a:buSzPts val="1600"/>
              <a:buChar char="•"/>
              <a:defRPr>
                <a:solidFill>
                  <a:srgbClr val="7F7F7F"/>
                </a:solidFill>
              </a:defRPr>
            </a:lvl3pPr>
            <a:lvl4pPr marL="1828800" lvl="3" indent="-330200" algn="l">
              <a:lnSpc>
                <a:spcPct val="90000"/>
              </a:lnSpc>
              <a:spcBef>
                <a:spcPts val="500"/>
              </a:spcBef>
              <a:spcAft>
                <a:spcPts val="0"/>
              </a:spcAft>
              <a:buClr>
                <a:srgbClr val="7F7F7F"/>
              </a:buClr>
              <a:buSzPts val="1600"/>
              <a:buChar char="•"/>
              <a:defRPr>
                <a:solidFill>
                  <a:srgbClr val="7F7F7F"/>
                </a:solidFill>
              </a:defRPr>
            </a:lvl4pPr>
            <a:lvl5pPr marL="2286000" lvl="4" indent="-330200" algn="l">
              <a:lnSpc>
                <a:spcPct val="90000"/>
              </a:lnSpc>
              <a:spcBef>
                <a:spcPts val="500"/>
              </a:spcBef>
              <a:spcAft>
                <a:spcPts val="0"/>
              </a:spcAft>
              <a:buClr>
                <a:srgbClr val="7F7F7F"/>
              </a:buClr>
              <a:buSzPts val="1600"/>
              <a:buChar char="•"/>
              <a:defRPr>
                <a:solidFill>
                  <a:srgbClr val="7F7F7F"/>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5" name="Google Shape;55;p8"/>
          <p:cNvSpPr txBox="1">
            <a:spLocks noGrp="1"/>
          </p:cNvSpPr>
          <p:nvPr>
            <p:ph type="body" idx="3"/>
          </p:nvPr>
        </p:nvSpPr>
        <p:spPr>
          <a:xfrm>
            <a:off x="6230055" y="2249078"/>
            <a:ext cx="5389029" cy="823912"/>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000"/>
              </a:spcBef>
              <a:spcAft>
                <a:spcPts val="0"/>
              </a:spcAft>
              <a:buClr>
                <a:srgbClr val="757070"/>
              </a:buClr>
              <a:buSzPts val="1800"/>
              <a:buNone/>
              <a:defRPr sz="1800" b="1">
                <a:solidFill>
                  <a:srgbClr val="757070"/>
                </a:solidFill>
              </a:defRPr>
            </a:lvl1pPr>
            <a:lvl2pPr marL="914400" lvl="1" indent="-228600" algn="l">
              <a:lnSpc>
                <a:spcPct val="90000"/>
              </a:lnSpc>
              <a:spcBef>
                <a:spcPts val="500"/>
              </a:spcBef>
              <a:spcAft>
                <a:spcPts val="0"/>
              </a:spcAft>
              <a:buClr>
                <a:srgbClr val="7F7F7F"/>
              </a:buClr>
              <a:buSzPts val="2000"/>
              <a:buNone/>
              <a:defRPr sz="2000" b="1"/>
            </a:lvl2pPr>
            <a:lvl3pPr marL="1371600" lvl="2" indent="-228600" algn="l">
              <a:lnSpc>
                <a:spcPct val="90000"/>
              </a:lnSpc>
              <a:spcBef>
                <a:spcPts val="500"/>
              </a:spcBef>
              <a:spcAft>
                <a:spcPts val="0"/>
              </a:spcAft>
              <a:buClr>
                <a:srgbClr val="7F7F7F"/>
              </a:buClr>
              <a:buSzPts val="1800"/>
              <a:buNone/>
              <a:defRPr sz="1800" b="1"/>
            </a:lvl3pPr>
            <a:lvl4pPr marL="1828800" lvl="3" indent="-228600" algn="l">
              <a:lnSpc>
                <a:spcPct val="90000"/>
              </a:lnSpc>
              <a:spcBef>
                <a:spcPts val="500"/>
              </a:spcBef>
              <a:spcAft>
                <a:spcPts val="0"/>
              </a:spcAft>
              <a:buClr>
                <a:srgbClr val="7F7F7F"/>
              </a:buClr>
              <a:buSzPts val="1600"/>
              <a:buNone/>
              <a:defRPr sz="1600" b="1"/>
            </a:lvl4pPr>
            <a:lvl5pPr marL="2286000" lvl="4" indent="-228600" algn="l">
              <a:lnSpc>
                <a:spcPct val="90000"/>
              </a:lnSpc>
              <a:spcBef>
                <a:spcPts val="500"/>
              </a:spcBef>
              <a:spcAft>
                <a:spcPts val="0"/>
              </a:spcAft>
              <a:buClr>
                <a:srgbClr val="7F7F7F"/>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6" name="Google Shape;56;p8"/>
          <p:cNvSpPr txBox="1">
            <a:spLocks noGrp="1"/>
          </p:cNvSpPr>
          <p:nvPr>
            <p:ph type="body" idx="4"/>
          </p:nvPr>
        </p:nvSpPr>
        <p:spPr>
          <a:xfrm>
            <a:off x="6230055" y="3072989"/>
            <a:ext cx="5389029" cy="284090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7F7F7F"/>
              </a:buClr>
              <a:buSzPts val="1600"/>
              <a:buNone/>
              <a:defRPr>
                <a:solidFill>
                  <a:srgbClr val="7F7F7F"/>
                </a:solidFill>
              </a:defRPr>
            </a:lvl1pPr>
            <a:lvl2pPr marL="914400" lvl="1" indent="-330200" algn="l">
              <a:lnSpc>
                <a:spcPct val="90000"/>
              </a:lnSpc>
              <a:spcBef>
                <a:spcPts val="500"/>
              </a:spcBef>
              <a:spcAft>
                <a:spcPts val="0"/>
              </a:spcAft>
              <a:buClr>
                <a:srgbClr val="7F7F7F"/>
              </a:buClr>
              <a:buSzPts val="1600"/>
              <a:buChar char="•"/>
              <a:defRPr>
                <a:solidFill>
                  <a:srgbClr val="7F7F7F"/>
                </a:solidFill>
              </a:defRPr>
            </a:lvl2pPr>
            <a:lvl3pPr marL="1371600" lvl="2" indent="-330200" algn="l">
              <a:lnSpc>
                <a:spcPct val="90000"/>
              </a:lnSpc>
              <a:spcBef>
                <a:spcPts val="500"/>
              </a:spcBef>
              <a:spcAft>
                <a:spcPts val="0"/>
              </a:spcAft>
              <a:buClr>
                <a:srgbClr val="7F7F7F"/>
              </a:buClr>
              <a:buSzPts val="1600"/>
              <a:buChar char="•"/>
              <a:defRPr>
                <a:solidFill>
                  <a:srgbClr val="7F7F7F"/>
                </a:solidFill>
              </a:defRPr>
            </a:lvl3pPr>
            <a:lvl4pPr marL="1828800" lvl="3" indent="-330200" algn="l">
              <a:lnSpc>
                <a:spcPct val="90000"/>
              </a:lnSpc>
              <a:spcBef>
                <a:spcPts val="500"/>
              </a:spcBef>
              <a:spcAft>
                <a:spcPts val="0"/>
              </a:spcAft>
              <a:buClr>
                <a:srgbClr val="7F7F7F"/>
              </a:buClr>
              <a:buSzPts val="1600"/>
              <a:buChar char="•"/>
              <a:defRPr>
                <a:solidFill>
                  <a:srgbClr val="7F7F7F"/>
                </a:solidFill>
              </a:defRPr>
            </a:lvl4pPr>
            <a:lvl5pPr marL="2286000" lvl="4" indent="-330200" algn="l">
              <a:lnSpc>
                <a:spcPct val="90000"/>
              </a:lnSpc>
              <a:spcBef>
                <a:spcPts val="500"/>
              </a:spcBef>
              <a:spcAft>
                <a:spcPts val="0"/>
              </a:spcAft>
              <a:buClr>
                <a:srgbClr val="7F7F7F"/>
              </a:buClr>
              <a:buSzPts val="1600"/>
              <a:buChar char="•"/>
              <a:defRPr>
                <a:solidFill>
                  <a:srgbClr val="7F7F7F"/>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 name="Google Shape;57;p8"/>
          <p:cNvSpPr txBox="1">
            <a:spLocks noGrp="1"/>
          </p:cNvSpPr>
          <p:nvPr>
            <p:ph type="ctrTitle"/>
          </p:nvPr>
        </p:nvSpPr>
        <p:spPr>
          <a:xfrm>
            <a:off x="453631" y="1149065"/>
            <a:ext cx="11165453" cy="952867"/>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rgbClr val="00385B"/>
              </a:buClr>
              <a:buSzPts val="2800"/>
              <a:buFont typeface="Arial"/>
              <a:buNone/>
              <a:defRPr sz="2800">
                <a:solidFill>
                  <a:srgbClr val="00385B"/>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58" name="Google Shape;58;p8"/>
          <p:cNvCxnSpPr/>
          <p:nvPr/>
        </p:nvCxnSpPr>
        <p:spPr>
          <a:xfrm rot="10800000">
            <a:off x="548640" y="830266"/>
            <a:ext cx="11070446" cy="0"/>
          </a:xfrm>
          <a:prstGeom prst="straightConnector1">
            <a:avLst/>
          </a:prstGeom>
          <a:noFill/>
          <a:ln w="19050" cap="flat" cmpd="sng">
            <a:solidFill>
              <a:srgbClr val="00385B"/>
            </a:solidFill>
            <a:prstDash val="solid"/>
            <a:miter lim="800000"/>
            <a:headEnd type="none" w="sm" len="sm"/>
            <a:tailEnd type="none" w="sm" len="sm"/>
          </a:ln>
        </p:spPr>
      </p:cxnSp>
      <p:sp>
        <p:nvSpPr>
          <p:cNvPr id="59" name="Google Shape;59;p8"/>
          <p:cNvSpPr txBox="1"/>
          <p:nvPr/>
        </p:nvSpPr>
        <p:spPr>
          <a:xfrm>
            <a:off x="457200" y="554308"/>
            <a:ext cx="4507523"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200">
                <a:solidFill>
                  <a:srgbClr val="00385B"/>
                </a:solidFill>
                <a:latin typeface="Arial"/>
                <a:ea typeface="Arial"/>
                <a:cs typeface="Arial"/>
                <a:sym typeface="Arial"/>
              </a:rPr>
              <a:t>IPOPI </a:t>
            </a:r>
            <a:r>
              <a:rPr lang="en-GB" sz="1200" b="1">
                <a:solidFill>
                  <a:srgbClr val="00385B"/>
                </a:solidFill>
                <a:latin typeface="Arial"/>
                <a:ea typeface="Arial"/>
                <a:cs typeface="Arial"/>
                <a:sym typeface="Arial"/>
              </a:rPr>
              <a:t>ASIAN PID PATIENTS </a:t>
            </a:r>
            <a:r>
              <a:rPr lang="en-GB" sz="1200" b="0">
                <a:solidFill>
                  <a:srgbClr val="00385B"/>
                </a:solidFill>
                <a:latin typeface="Arial"/>
                <a:ea typeface="Arial"/>
                <a:cs typeface="Arial"/>
                <a:sym typeface="Arial"/>
              </a:rPr>
              <a:t>AND</a:t>
            </a:r>
            <a:r>
              <a:rPr lang="en-GB" sz="1200" b="1">
                <a:solidFill>
                  <a:srgbClr val="00385B"/>
                </a:solidFill>
                <a:latin typeface="Arial"/>
                <a:ea typeface="Arial"/>
                <a:cs typeface="Arial"/>
                <a:sym typeface="Arial"/>
              </a:rPr>
              <a:t> DOCTORS MEETING</a:t>
            </a:r>
            <a:endParaRPr/>
          </a:p>
        </p:txBody>
      </p:sp>
      <p:cxnSp>
        <p:nvCxnSpPr>
          <p:cNvPr id="60" name="Google Shape;60;p8"/>
          <p:cNvCxnSpPr/>
          <p:nvPr/>
        </p:nvCxnSpPr>
        <p:spPr>
          <a:xfrm rot="10800000">
            <a:off x="548640" y="6293806"/>
            <a:ext cx="11070446" cy="0"/>
          </a:xfrm>
          <a:prstGeom prst="straightConnector1">
            <a:avLst/>
          </a:prstGeom>
          <a:noFill/>
          <a:ln w="19050" cap="flat" cmpd="sng">
            <a:solidFill>
              <a:srgbClr val="00385B"/>
            </a:solidFill>
            <a:prstDash val="solid"/>
            <a:miter lim="800000"/>
            <a:headEnd type="none" w="sm" len="sm"/>
            <a:tailEnd type="none" w="sm" len="sm"/>
          </a:ln>
        </p:spPr>
      </p:cxnSp>
      <p:sp>
        <p:nvSpPr>
          <p:cNvPr id="61" name="Google Shape;61;p8"/>
          <p:cNvSpPr txBox="1"/>
          <p:nvPr/>
        </p:nvSpPr>
        <p:spPr>
          <a:xfrm>
            <a:off x="10974765" y="6326707"/>
            <a:ext cx="744114" cy="246221"/>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GB" sz="1000" b="1">
                <a:solidFill>
                  <a:srgbClr val="00385B"/>
                </a:solidFill>
                <a:latin typeface="Arial"/>
                <a:ea typeface="Arial"/>
                <a:cs typeface="Arial"/>
                <a:sym typeface="Arial"/>
              </a:rPr>
              <a:t>IPOPI</a:t>
            </a:r>
            <a:r>
              <a:rPr lang="en-GB" sz="1000">
                <a:solidFill>
                  <a:srgbClr val="00385B"/>
                </a:solidFill>
                <a:latin typeface="Arial"/>
                <a:ea typeface="Arial"/>
                <a:cs typeface="Arial"/>
                <a:sym typeface="Arial"/>
              </a:rPr>
              <a:t>.org</a:t>
            </a:r>
            <a:endParaRPr sz="1000">
              <a:solidFill>
                <a:srgbClr val="00385B"/>
              </a:solidFill>
              <a:latin typeface="Arial"/>
              <a:ea typeface="Arial"/>
              <a:cs typeface="Arial"/>
              <a:sym typeface="Arial"/>
            </a:endParaRPr>
          </a:p>
        </p:txBody>
      </p:sp>
      <p:pic>
        <p:nvPicPr>
          <p:cNvPr id="62" name="Google Shape;62;p8"/>
          <p:cNvPicPr preferRelativeResize="0"/>
          <p:nvPr/>
        </p:nvPicPr>
        <p:blipFill rotWithShape="1">
          <a:blip r:embed="rId2">
            <a:alphaModFix/>
          </a:blip>
          <a:srcRect/>
          <a:stretch/>
        </p:blipFill>
        <p:spPr>
          <a:xfrm>
            <a:off x="10841810" y="396522"/>
            <a:ext cx="856992" cy="606317"/>
          </a:xfrm>
          <a:prstGeom prst="rect">
            <a:avLst/>
          </a:prstGeom>
          <a:noFill/>
          <a:ln>
            <a:noFill/>
          </a:ln>
        </p:spPr>
      </p:pic>
    </p:spTree>
    <p:extLst>
      <p:ext uri="{BB962C8B-B14F-4D97-AF65-F5344CB8AC3E}">
        <p14:creationId xmlns:p14="http://schemas.microsoft.com/office/powerpoint/2010/main" val="20498391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ação">
    <p:spTree>
      <p:nvGrpSpPr>
        <p:cNvPr id="1" name=""/>
        <p:cNvGrpSpPr/>
        <p:nvPr/>
      </p:nvGrpSpPr>
      <p:grpSpPr>
        <a:xfrm>
          <a:off x="0" y="0"/>
          <a:ext cx="0" cy="0"/>
          <a:chOff x="0" y="0"/>
          <a:chExt cx="0" cy="0"/>
        </a:xfrm>
      </p:grpSpPr>
      <p:sp>
        <p:nvSpPr>
          <p:cNvPr id="3" name="Marcador de Posição do Texto 2">
            <a:extLst>
              <a:ext uri="{FF2B5EF4-FFF2-40B4-BE49-F238E27FC236}">
                <a16:creationId xmlns:a16="http://schemas.microsoft.com/office/drawing/2014/main" id="{DA2502CD-F4A1-A490-F10B-A883F02199F9}"/>
              </a:ext>
            </a:extLst>
          </p:cNvPr>
          <p:cNvSpPr>
            <a:spLocks noGrp="1"/>
          </p:cNvSpPr>
          <p:nvPr>
            <p:ph type="body" idx="1" hasCustomPrompt="1"/>
          </p:nvPr>
        </p:nvSpPr>
        <p:spPr>
          <a:xfrm>
            <a:off x="453631" y="2249078"/>
            <a:ext cx="5389029" cy="823912"/>
          </a:xfrm>
        </p:spPr>
        <p:txBody>
          <a:bodyPr anchor="ctr">
            <a:normAutofit/>
          </a:bodyPr>
          <a:lstStyle>
            <a:lvl1pPr marL="0" indent="0">
              <a:buNone/>
              <a:defRPr sz="1800" b="1">
                <a:solidFill>
                  <a:schemeClr val="bg2">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noProof="0" dirty="0"/>
              <a:t>Click to edit Global Template text styles</a:t>
            </a:r>
          </a:p>
        </p:txBody>
      </p:sp>
      <p:sp>
        <p:nvSpPr>
          <p:cNvPr id="4" name="Marcador de Posição de Conteúdo 3">
            <a:extLst>
              <a:ext uri="{FF2B5EF4-FFF2-40B4-BE49-F238E27FC236}">
                <a16:creationId xmlns:a16="http://schemas.microsoft.com/office/drawing/2014/main" id="{2C6B2489-869B-DAFE-C312-74423EB0FA4E}"/>
              </a:ext>
            </a:extLst>
          </p:cNvPr>
          <p:cNvSpPr>
            <a:spLocks noGrp="1"/>
          </p:cNvSpPr>
          <p:nvPr>
            <p:ph sz="half" idx="2" hasCustomPrompt="1"/>
          </p:nvPr>
        </p:nvSpPr>
        <p:spPr>
          <a:xfrm>
            <a:off x="453631" y="3072989"/>
            <a:ext cx="5389029" cy="2840915"/>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GB" noProof="0" dirty="0"/>
              <a:t>Click to edit Global Template text styles</a:t>
            </a:r>
          </a:p>
          <a:p>
            <a:pPr lvl="1"/>
            <a:r>
              <a:rPr lang="en-GB" noProof="0" dirty="0"/>
              <a:t>Second level </a:t>
            </a:r>
          </a:p>
          <a:p>
            <a:pPr lvl="2"/>
            <a:r>
              <a:rPr lang="en-GB" noProof="0" dirty="0"/>
              <a:t>Third level</a:t>
            </a:r>
          </a:p>
          <a:p>
            <a:pPr lvl="3"/>
            <a:r>
              <a:rPr lang="en-GB" noProof="0" dirty="0"/>
              <a:t>Fourth level</a:t>
            </a:r>
          </a:p>
          <a:p>
            <a:pPr lvl="4"/>
            <a:r>
              <a:rPr lang="en-GB" noProof="0" dirty="0"/>
              <a:t>Fifth level</a:t>
            </a:r>
          </a:p>
        </p:txBody>
      </p:sp>
      <p:sp>
        <p:nvSpPr>
          <p:cNvPr id="5" name="Marcador de Posição do Texto 4">
            <a:extLst>
              <a:ext uri="{FF2B5EF4-FFF2-40B4-BE49-F238E27FC236}">
                <a16:creationId xmlns:a16="http://schemas.microsoft.com/office/drawing/2014/main" id="{97625F51-E4E0-BC55-6106-BDF52270937C}"/>
              </a:ext>
            </a:extLst>
          </p:cNvPr>
          <p:cNvSpPr>
            <a:spLocks noGrp="1"/>
          </p:cNvSpPr>
          <p:nvPr>
            <p:ph type="body" sz="quarter" idx="3" hasCustomPrompt="1"/>
          </p:nvPr>
        </p:nvSpPr>
        <p:spPr>
          <a:xfrm>
            <a:off x="6230055" y="2249078"/>
            <a:ext cx="5389029" cy="823912"/>
          </a:xfrm>
        </p:spPr>
        <p:txBody>
          <a:bodyPr anchor="ctr">
            <a:normAutofit/>
          </a:bodyPr>
          <a:lstStyle>
            <a:lvl1pPr marL="0" indent="0">
              <a:buNone/>
              <a:defRPr sz="1800" b="1">
                <a:solidFill>
                  <a:schemeClr val="bg2">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noProof="0" dirty="0"/>
              <a:t>Click to edit Global Template text styles</a:t>
            </a:r>
          </a:p>
        </p:txBody>
      </p:sp>
      <p:sp>
        <p:nvSpPr>
          <p:cNvPr id="6" name="Marcador de Posição de Conteúdo 5">
            <a:extLst>
              <a:ext uri="{FF2B5EF4-FFF2-40B4-BE49-F238E27FC236}">
                <a16:creationId xmlns:a16="http://schemas.microsoft.com/office/drawing/2014/main" id="{41474765-E518-D6AF-75E3-AC7A0E067641}"/>
              </a:ext>
            </a:extLst>
          </p:cNvPr>
          <p:cNvSpPr>
            <a:spLocks noGrp="1"/>
          </p:cNvSpPr>
          <p:nvPr>
            <p:ph sz="quarter" idx="4" hasCustomPrompt="1"/>
          </p:nvPr>
        </p:nvSpPr>
        <p:spPr>
          <a:xfrm>
            <a:off x="6230055" y="3072989"/>
            <a:ext cx="5389029" cy="2840907"/>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GB" noProof="0" dirty="0"/>
              <a:t>Click to edit Global Template text styles</a:t>
            </a:r>
          </a:p>
          <a:p>
            <a:pPr lvl="1"/>
            <a:r>
              <a:rPr lang="en-GB" noProof="0" dirty="0"/>
              <a:t>Second level </a:t>
            </a:r>
          </a:p>
          <a:p>
            <a:pPr lvl="2"/>
            <a:r>
              <a:rPr lang="en-GB" noProof="0" dirty="0"/>
              <a:t>Third level</a:t>
            </a:r>
          </a:p>
          <a:p>
            <a:pPr lvl="3"/>
            <a:r>
              <a:rPr lang="en-GB" noProof="0" dirty="0"/>
              <a:t>Fourth level</a:t>
            </a:r>
          </a:p>
          <a:p>
            <a:pPr lvl="4"/>
            <a:r>
              <a:rPr lang="en-GB" noProof="0" dirty="0"/>
              <a:t>Fifth level</a:t>
            </a:r>
          </a:p>
        </p:txBody>
      </p:sp>
      <p:sp>
        <p:nvSpPr>
          <p:cNvPr id="15" name="Título 1">
            <a:extLst>
              <a:ext uri="{FF2B5EF4-FFF2-40B4-BE49-F238E27FC236}">
                <a16:creationId xmlns:a16="http://schemas.microsoft.com/office/drawing/2014/main" id="{08B4A540-7809-BFB6-AC5C-D455DCDB382F}"/>
              </a:ext>
            </a:extLst>
          </p:cNvPr>
          <p:cNvSpPr>
            <a:spLocks noGrp="1"/>
          </p:cNvSpPr>
          <p:nvPr>
            <p:ph type="ctrTitle" hasCustomPrompt="1"/>
          </p:nvPr>
        </p:nvSpPr>
        <p:spPr>
          <a:xfrm>
            <a:off x="453631" y="1149065"/>
            <a:ext cx="11165453" cy="952867"/>
          </a:xfrm>
        </p:spPr>
        <p:txBody>
          <a:bodyPr anchor="t">
            <a:normAutofit/>
          </a:bodyPr>
          <a:lstStyle>
            <a:lvl1pPr algn="l">
              <a:defRPr sz="2800">
                <a:solidFill>
                  <a:srgbClr val="00385B"/>
                </a:solidFill>
              </a:defRPr>
            </a:lvl1pPr>
          </a:lstStyle>
          <a:p>
            <a:r>
              <a:rPr lang="en-GB" noProof="0" dirty="0"/>
              <a:t>CLICK TO EDIT GLOBAL TEMPLATE TITLE STYLE</a:t>
            </a:r>
            <a:endParaRPr lang="pt-PT" dirty="0"/>
          </a:p>
        </p:txBody>
      </p:sp>
      <p:cxnSp>
        <p:nvCxnSpPr>
          <p:cNvPr id="8" name="Conexão Reta 6">
            <a:extLst>
              <a:ext uri="{FF2B5EF4-FFF2-40B4-BE49-F238E27FC236}">
                <a16:creationId xmlns:a16="http://schemas.microsoft.com/office/drawing/2014/main" id="{16BEDC50-336E-F020-BF0B-B9E66968A7DD}"/>
              </a:ext>
            </a:extLst>
          </p:cNvPr>
          <p:cNvCxnSpPr>
            <a:cxnSpLocks/>
          </p:cNvCxnSpPr>
          <p:nvPr userDrawn="1"/>
        </p:nvCxnSpPr>
        <p:spPr>
          <a:xfrm flipH="1">
            <a:off x="548640" y="830266"/>
            <a:ext cx="11070446" cy="0"/>
          </a:xfrm>
          <a:prstGeom prst="line">
            <a:avLst/>
          </a:prstGeom>
          <a:ln w="19050">
            <a:solidFill>
              <a:srgbClr val="00385B"/>
            </a:solidFill>
          </a:ln>
        </p:spPr>
        <p:style>
          <a:lnRef idx="1">
            <a:schemeClr val="accent1"/>
          </a:lnRef>
          <a:fillRef idx="0">
            <a:schemeClr val="accent1"/>
          </a:fillRef>
          <a:effectRef idx="0">
            <a:schemeClr val="accent1"/>
          </a:effectRef>
          <a:fontRef idx="minor">
            <a:schemeClr val="tx1"/>
          </a:fontRef>
        </p:style>
      </p:cxnSp>
      <p:sp>
        <p:nvSpPr>
          <p:cNvPr id="9" name="CaixaDeTexto 9">
            <a:extLst>
              <a:ext uri="{FF2B5EF4-FFF2-40B4-BE49-F238E27FC236}">
                <a16:creationId xmlns:a16="http://schemas.microsoft.com/office/drawing/2014/main" id="{2990201E-FF3B-29F5-056F-5309DB3BA843}"/>
              </a:ext>
            </a:extLst>
          </p:cNvPr>
          <p:cNvSpPr txBox="1"/>
          <p:nvPr userDrawn="1"/>
        </p:nvSpPr>
        <p:spPr>
          <a:xfrm>
            <a:off x="457200" y="554308"/>
            <a:ext cx="4507523" cy="276999"/>
          </a:xfrm>
          <a:prstGeom prst="rect">
            <a:avLst/>
          </a:prstGeom>
          <a:noFill/>
        </p:spPr>
        <p:txBody>
          <a:bodyPr wrap="square" rtlCol="0">
            <a:spAutoFit/>
          </a:bodyPr>
          <a:lstStyle/>
          <a:p>
            <a:r>
              <a:rPr lang="en-GB" sz="1200" noProof="0" dirty="0">
                <a:solidFill>
                  <a:srgbClr val="00385B"/>
                </a:solidFill>
                <a:latin typeface="Arial" panose="020B0604020202020204" pitchFamily="34" charset="0"/>
                <a:cs typeface="Arial" panose="020B0604020202020204" pitchFamily="34" charset="0"/>
              </a:rPr>
              <a:t>IPOPI </a:t>
            </a:r>
            <a:r>
              <a:rPr lang="en-GB" sz="1200" b="1" noProof="0" dirty="0">
                <a:solidFill>
                  <a:srgbClr val="00385B"/>
                </a:solidFill>
                <a:latin typeface="Arial" panose="020B0604020202020204" pitchFamily="34" charset="0"/>
                <a:cs typeface="Arial" panose="020B0604020202020204" pitchFamily="34" charset="0"/>
              </a:rPr>
              <a:t>ASIAN PID PATIENTS </a:t>
            </a:r>
            <a:r>
              <a:rPr lang="en-GB" sz="1200" b="0" noProof="0" dirty="0">
                <a:solidFill>
                  <a:srgbClr val="00385B"/>
                </a:solidFill>
                <a:latin typeface="Arial" panose="020B0604020202020204" pitchFamily="34" charset="0"/>
                <a:cs typeface="Arial" panose="020B0604020202020204" pitchFamily="34" charset="0"/>
              </a:rPr>
              <a:t>AND</a:t>
            </a:r>
            <a:r>
              <a:rPr lang="en-GB" sz="1200" b="1" noProof="0" dirty="0">
                <a:solidFill>
                  <a:srgbClr val="00385B"/>
                </a:solidFill>
                <a:latin typeface="Arial" panose="020B0604020202020204" pitchFamily="34" charset="0"/>
                <a:cs typeface="Arial" panose="020B0604020202020204" pitchFamily="34" charset="0"/>
              </a:rPr>
              <a:t> DOCTORS MEETING</a:t>
            </a:r>
          </a:p>
        </p:txBody>
      </p:sp>
      <p:cxnSp>
        <p:nvCxnSpPr>
          <p:cNvPr id="13" name="Conexão Reta 7">
            <a:extLst>
              <a:ext uri="{FF2B5EF4-FFF2-40B4-BE49-F238E27FC236}">
                <a16:creationId xmlns:a16="http://schemas.microsoft.com/office/drawing/2014/main" id="{2C17A4DE-AA26-42AA-F2F0-3FCEC95BD542}"/>
              </a:ext>
            </a:extLst>
          </p:cNvPr>
          <p:cNvCxnSpPr>
            <a:cxnSpLocks/>
          </p:cNvCxnSpPr>
          <p:nvPr userDrawn="1"/>
        </p:nvCxnSpPr>
        <p:spPr>
          <a:xfrm flipH="1">
            <a:off x="548640" y="6293806"/>
            <a:ext cx="11070446" cy="0"/>
          </a:xfrm>
          <a:prstGeom prst="line">
            <a:avLst/>
          </a:prstGeom>
          <a:ln w="19050">
            <a:solidFill>
              <a:srgbClr val="00385B"/>
            </a:solidFill>
          </a:ln>
        </p:spPr>
        <p:style>
          <a:lnRef idx="1">
            <a:schemeClr val="accent1"/>
          </a:lnRef>
          <a:fillRef idx="0">
            <a:schemeClr val="accent1"/>
          </a:fillRef>
          <a:effectRef idx="0">
            <a:schemeClr val="accent1"/>
          </a:effectRef>
          <a:fontRef idx="minor">
            <a:schemeClr val="tx1"/>
          </a:fontRef>
        </p:style>
      </p:cxnSp>
      <p:sp>
        <p:nvSpPr>
          <p:cNvPr id="14" name="CaixaDeTexto 8">
            <a:extLst>
              <a:ext uri="{FF2B5EF4-FFF2-40B4-BE49-F238E27FC236}">
                <a16:creationId xmlns:a16="http://schemas.microsoft.com/office/drawing/2014/main" id="{BD48B1AF-F5CD-E79A-624F-8AAB884AF82C}"/>
              </a:ext>
            </a:extLst>
          </p:cNvPr>
          <p:cNvSpPr txBox="1"/>
          <p:nvPr userDrawn="1"/>
        </p:nvSpPr>
        <p:spPr>
          <a:xfrm>
            <a:off x="10974765" y="6326707"/>
            <a:ext cx="744114" cy="246221"/>
          </a:xfrm>
          <a:prstGeom prst="rect">
            <a:avLst/>
          </a:prstGeom>
          <a:noFill/>
        </p:spPr>
        <p:txBody>
          <a:bodyPr wrap="none" rtlCol="0">
            <a:spAutoFit/>
          </a:bodyPr>
          <a:lstStyle/>
          <a:p>
            <a:pPr algn="r"/>
            <a:r>
              <a:rPr lang="en-GB" sz="1000" b="1" noProof="0" dirty="0" err="1">
                <a:solidFill>
                  <a:srgbClr val="00385B"/>
                </a:solidFill>
                <a:latin typeface="Arial" panose="020B0604020202020204" pitchFamily="34" charset="0"/>
                <a:cs typeface="Arial" panose="020B0604020202020204" pitchFamily="34" charset="0"/>
              </a:rPr>
              <a:t>IPOPI</a:t>
            </a:r>
            <a:r>
              <a:rPr lang="en-GB" sz="1000" noProof="0" dirty="0" err="1">
                <a:solidFill>
                  <a:srgbClr val="00385B"/>
                </a:solidFill>
                <a:latin typeface="Arial" panose="020B0604020202020204" pitchFamily="34" charset="0"/>
                <a:cs typeface="Arial" panose="020B0604020202020204" pitchFamily="34" charset="0"/>
              </a:rPr>
              <a:t>.org</a:t>
            </a:r>
            <a:endParaRPr lang="en-GB" sz="1000" noProof="0" dirty="0">
              <a:solidFill>
                <a:srgbClr val="00385B"/>
              </a:solidFill>
              <a:latin typeface="Arial" panose="020B0604020202020204" pitchFamily="34" charset="0"/>
              <a:cs typeface="Arial" panose="020B0604020202020204" pitchFamily="34" charset="0"/>
            </a:endParaRPr>
          </a:p>
        </p:txBody>
      </p:sp>
      <p:pic>
        <p:nvPicPr>
          <p:cNvPr id="16" name="Picture 15">
            <a:extLst>
              <a:ext uri="{FF2B5EF4-FFF2-40B4-BE49-F238E27FC236}">
                <a16:creationId xmlns:a16="http://schemas.microsoft.com/office/drawing/2014/main" id="{04C01996-71AD-B907-721D-9309AEE411AD}"/>
              </a:ext>
            </a:extLst>
          </p:cNvPr>
          <p:cNvPicPr>
            <a:picLocks noChangeAspect="1"/>
          </p:cNvPicPr>
          <p:nvPr userDrawn="1"/>
        </p:nvPicPr>
        <p:blipFill>
          <a:blip r:embed="rId2"/>
          <a:srcRect/>
          <a:stretch/>
        </p:blipFill>
        <p:spPr>
          <a:xfrm>
            <a:off x="10841810" y="396522"/>
            <a:ext cx="856992" cy="606317"/>
          </a:xfrm>
          <a:prstGeom prst="rect">
            <a:avLst/>
          </a:prstGeom>
        </p:spPr>
      </p:pic>
    </p:spTree>
    <p:extLst>
      <p:ext uri="{BB962C8B-B14F-4D97-AF65-F5344CB8AC3E}">
        <p14:creationId xmlns:p14="http://schemas.microsoft.com/office/powerpoint/2010/main" val="177348486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Só Título">
  <p:cSld name="Só Título">
    <p:spTree>
      <p:nvGrpSpPr>
        <p:cNvPr id="1" name="Shape 63"/>
        <p:cNvGrpSpPr/>
        <p:nvPr/>
      </p:nvGrpSpPr>
      <p:grpSpPr>
        <a:xfrm>
          <a:off x="0" y="0"/>
          <a:ext cx="0" cy="0"/>
          <a:chOff x="0" y="0"/>
          <a:chExt cx="0" cy="0"/>
        </a:xfrm>
      </p:grpSpPr>
      <p:sp>
        <p:nvSpPr>
          <p:cNvPr id="64" name="Google Shape;64;p9"/>
          <p:cNvSpPr txBox="1">
            <a:spLocks noGrp="1"/>
          </p:cNvSpPr>
          <p:nvPr>
            <p:ph type="ctrTitle"/>
          </p:nvPr>
        </p:nvSpPr>
        <p:spPr>
          <a:xfrm>
            <a:off x="453631" y="1149066"/>
            <a:ext cx="11165453" cy="1101308"/>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rgbClr val="00385B"/>
              </a:buClr>
              <a:buSzPts val="2800"/>
              <a:buFont typeface="Arial"/>
              <a:buNone/>
              <a:defRPr sz="2800">
                <a:solidFill>
                  <a:srgbClr val="00385B"/>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65" name="Google Shape;65;p9"/>
          <p:cNvCxnSpPr/>
          <p:nvPr/>
        </p:nvCxnSpPr>
        <p:spPr>
          <a:xfrm rot="10800000">
            <a:off x="548640" y="830266"/>
            <a:ext cx="11070446" cy="0"/>
          </a:xfrm>
          <a:prstGeom prst="straightConnector1">
            <a:avLst/>
          </a:prstGeom>
          <a:noFill/>
          <a:ln w="19050" cap="flat" cmpd="sng">
            <a:solidFill>
              <a:srgbClr val="00385B"/>
            </a:solidFill>
            <a:prstDash val="solid"/>
            <a:miter lim="800000"/>
            <a:headEnd type="none" w="sm" len="sm"/>
            <a:tailEnd type="none" w="sm" len="sm"/>
          </a:ln>
        </p:spPr>
      </p:cxnSp>
      <p:sp>
        <p:nvSpPr>
          <p:cNvPr id="66" name="Google Shape;66;p9"/>
          <p:cNvSpPr txBox="1"/>
          <p:nvPr/>
        </p:nvSpPr>
        <p:spPr>
          <a:xfrm>
            <a:off x="457200" y="554308"/>
            <a:ext cx="4507523"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200">
                <a:solidFill>
                  <a:srgbClr val="00385B"/>
                </a:solidFill>
                <a:latin typeface="Arial"/>
                <a:ea typeface="Arial"/>
                <a:cs typeface="Arial"/>
                <a:sym typeface="Arial"/>
              </a:rPr>
              <a:t>IPOPI </a:t>
            </a:r>
            <a:r>
              <a:rPr lang="en-GB" sz="1200" b="1">
                <a:solidFill>
                  <a:srgbClr val="00385B"/>
                </a:solidFill>
                <a:latin typeface="Arial"/>
                <a:ea typeface="Arial"/>
                <a:cs typeface="Arial"/>
                <a:sym typeface="Arial"/>
              </a:rPr>
              <a:t>ASIAN PID PATIENTS </a:t>
            </a:r>
            <a:r>
              <a:rPr lang="en-GB" sz="1200" b="0">
                <a:solidFill>
                  <a:srgbClr val="00385B"/>
                </a:solidFill>
                <a:latin typeface="Arial"/>
                <a:ea typeface="Arial"/>
                <a:cs typeface="Arial"/>
                <a:sym typeface="Arial"/>
              </a:rPr>
              <a:t>AND</a:t>
            </a:r>
            <a:r>
              <a:rPr lang="en-GB" sz="1200" b="1">
                <a:solidFill>
                  <a:srgbClr val="00385B"/>
                </a:solidFill>
                <a:latin typeface="Arial"/>
                <a:ea typeface="Arial"/>
                <a:cs typeface="Arial"/>
                <a:sym typeface="Arial"/>
              </a:rPr>
              <a:t> DOCTORS MEETING</a:t>
            </a:r>
            <a:endParaRPr/>
          </a:p>
        </p:txBody>
      </p:sp>
      <p:cxnSp>
        <p:nvCxnSpPr>
          <p:cNvPr id="67" name="Google Shape;67;p9"/>
          <p:cNvCxnSpPr/>
          <p:nvPr/>
        </p:nvCxnSpPr>
        <p:spPr>
          <a:xfrm rot="10800000">
            <a:off x="548640" y="6293806"/>
            <a:ext cx="11070446" cy="0"/>
          </a:xfrm>
          <a:prstGeom prst="straightConnector1">
            <a:avLst/>
          </a:prstGeom>
          <a:noFill/>
          <a:ln w="19050" cap="flat" cmpd="sng">
            <a:solidFill>
              <a:srgbClr val="00385B"/>
            </a:solidFill>
            <a:prstDash val="solid"/>
            <a:miter lim="800000"/>
            <a:headEnd type="none" w="sm" len="sm"/>
            <a:tailEnd type="none" w="sm" len="sm"/>
          </a:ln>
        </p:spPr>
      </p:cxnSp>
      <p:sp>
        <p:nvSpPr>
          <p:cNvPr id="68" name="Google Shape;68;p9"/>
          <p:cNvSpPr txBox="1"/>
          <p:nvPr/>
        </p:nvSpPr>
        <p:spPr>
          <a:xfrm>
            <a:off x="10974765" y="6326707"/>
            <a:ext cx="744114" cy="246221"/>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GB" sz="1000" b="1">
                <a:solidFill>
                  <a:srgbClr val="00385B"/>
                </a:solidFill>
                <a:latin typeface="Arial"/>
                <a:ea typeface="Arial"/>
                <a:cs typeface="Arial"/>
                <a:sym typeface="Arial"/>
              </a:rPr>
              <a:t>IPOPI</a:t>
            </a:r>
            <a:r>
              <a:rPr lang="en-GB" sz="1000">
                <a:solidFill>
                  <a:srgbClr val="00385B"/>
                </a:solidFill>
                <a:latin typeface="Arial"/>
                <a:ea typeface="Arial"/>
                <a:cs typeface="Arial"/>
                <a:sym typeface="Arial"/>
              </a:rPr>
              <a:t>.org</a:t>
            </a:r>
            <a:endParaRPr sz="1000">
              <a:solidFill>
                <a:srgbClr val="00385B"/>
              </a:solidFill>
              <a:latin typeface="Arial"/>
              <a:ea typeface="Arial"/>
              <a:cs typeface="Arial"/>
              <a:sym typeface="Arial"/>
            </a:endParaRPr>
          </a:p>
        </p:txBody>
      </p:sp>
      <p:pic>
        <p:nvPicPr>
          <p:cNvPr id="69" name="Google Shape;69;p9"/>
          <p:cNvPicPr preferRelativeResize="0"/>
          <p:nvPr/>
        </p:nvPicPr>
        <p:blipFill rotWithShape="1">
          <a:blip r:embed="rId2">
            <a:alphaModFix/>
          </a:blip>
          <a:srcRect/>
          <a:stretch/>
        </p:blipFill>
        <p:spPr>
          <a:xfrm>
            <a:off x="10841810" y="396522"/>
            <a:ext cx="856992" cy="606317"/>
          </a:xfrm>
          <a:prstGeom prst="rect">
            <a:avLst/>
          </a:prstGeom>
          <a:noFill/>
          <a:ln>
            <a:noFill/>
          </a:ln>
        </p:spPr>
      </p:pic>
    </p:spTree>
    <p:extLst>
      <p:ext uri="{BB962C8B-B14F-4D97-AF65-F5344CB8AC3E}">
        <p14:creationId xmlns:p14="http://schemas.microsoft.com/office/powerpoint/2010/main" val="139044123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Conteúdo com Legenda">
  <p:cSld name="Conteúdo com Legenda">
    <p:spTree>
      <p:nvGrpSpPr>
        <p:cNvPr id="1" name="Shape 70"/>
        <p:cNvGrpSpPr/>
        <p:nvPr/>
      </p:nvGrpSpPr>
      <p:grpSpPr>
        <a:xfrm>
          <a:off x="0" y="0"/>
          <a:ext cx="0" cy="0"/>
          <a:chOff x="0" y="0"/>
          <a:chExt cx="0" cy="0"/>
        </a:xfrm>
      </p:grpSpPr>
      <p:sp>
        <p:nvSpPr>
          <p:cNvPr id="71" name="Google Shape;71;p10"/>
          <p:cNvSpPr txBox="1">
            <a:spLocks noGrp="1"/>
          </p:cNvSpPr>
          <p:nvPr>
            <p:ph type="body" idx="1"/>
          </p:nvPr>
        </p:nvSpPr>
        <p:spPr>
          <a:xfrm>
            <a:off x="4708565" y="1121059"/>
            <a:ext cx="6910519" cy="4873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7F7F7F"/>
              </a:buClr>
              <a:buSzPts val="1600"/>
              <a:buNone/>
              <a:defRPr sz="1600">
                <a:solidFill>
                  <a:srgbClr val="7F7F7F"/>
                </a:solidFill>
              </a:defRPr>
            </a:lvl1pPr>
            <a:lvl2pPr marL="914400" lvl="1" indent="-330200" algn="l">
              <a:lnSpc>
                <a:spcPct val="90000"/>
              </a:lnSpc>
              <a:spcBef>
                <a:spcPts val="500"/>
              </a:spcBef>
              <a:spcAft>
                <a:spcPts val="0"/>
              </a:spcAft>
              <a:buClr>
                <a:srgbClr val="7F7F7F"/>
              </a:buClr>
              <a:buSzPts val="1600"/>
              <a:buChar char="•"/>
              <a:defRPr sz="1600">
                <a:solidFill>
                  <a:srgbClr val="7F7F7F"/>
                </a:solidFill>
              </a:defRPr>
            </a:lvl2pPr>
            <a:lvl3pPr marL="1371600" lvl="2" indent="-330200" algn="l">
              <a:lnSpc>
                <a:spcPct val="90000"/>
              </a:lnSpc>
              <a:spcBef>
                <a:spcPts val="500"/>
              </a:spcBef>
              <a:spcAft>
                <a:spcPts val="0"/>
              </a:spcAft>
              <a:buClr>
                <a:srgbClr val="7F7F7F"/>
              </a:buClr>
              <a:buSzPts val="1600"/>
              <a:buChar char="•"/>
              <a:defRPr sz="1600">
                <a:solidFill>
                  <a:srgbClr val="7F7F7F"/>
                </a:solidFill>
              </a:defRPr>
            </a:lvl3pPr>
            <a:lvl4pPr marL="1828800" lvl="3" indent="-330200" algn="l">
              <a:lnSpc>
                <a:spcPct val="90000"/>
              </a:lnSpc>
              <a:spcBef>
                <a:spcPts val="500"/>
              </a:spcBef>
              <a:spcAft>
                <a:spcPts val="0"/>
              </a:spcAft>
              <a:buClr>
                <a:srgbClr val="7F7F7F"/>
              </a:buClr>
              <a:buSzPts val="1600"/>
              <a:buChar char="•"/>
              <a:defRPr sz="1600">
                <a:solidFill>
                  <a:srgbClr val="7F7F7F"/>
                </a:solidFill>
              </a:defRPr>
            </a:lvl4pPr>
            <a:lvl5pPr marL="2286000" lvl="4" indent="-330200" algn="l">
              <a:lnSpc>
                <a:spcPct val="90000"/>
              </a:lnSpc>
              <a:spcBef>
                <a:spcPts val="500"/>
              </a:spcBef>
              <a:spcAft>
                <a:spcPts val="0"/>
              </a:spcAft>
              <a:buClr>
                <a:srgbClr val="7F7F7F"/>
              </a:buClr>
              <a:buSzPts val="1600"/>
              <a:buChar char="•"/>
              <a:defRPr sz="1600">
                <a:solidFill>
                  <a:srgbClr val="7F7F7F"/>
                </a:solidFill>
              </a:defRPr>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72" name="Google Shape;72;p10"/>
          <p:cNvSpPr txBox="1">
            <a:spLocks noGrp="1"/>
          </p:cNvSpPr>
          <p:nvPr>
            <p:ph type="title"/>
          </p:nvPr>
        </p:nvSpPr>
        <p:spPr>
          <a:xfrm>
            <a:off x="457200" y="1121059"/>
            <a:ext cx="3932237" cy="124300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rgbClr val="00385B"/>
              </a:buClr>
              <a:buSzPts val="2800"/>
              <a:buFont typeface="Arial"/>
              <a:buNone/>
              <a:defRPr sz="2800">
                <a:solidFill>
                  <a:srgbClr val="00385B"/>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3" name="Google Shape;73;p10"/>
          <p:cNvSpPr txBox="1">
            <a:spLocks noGrp="1"/>
          </p:cNvSpPr>
          <p:nvPr>
            <p:ph type="body" idx="2"/>
          </p:nvPr>
        </p:nvSpPr>
        <p:spPr>
          <a:xfrm>
            <a:off x="457200" y="2515722"/>
            <a:ext cx="3932237" cy="347125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7F7F7F"/>
              </a:buClr>
              <a:buSzPts val="1600"/>
              <a:buNone/>
              <a:defRPr sz="1600">
                <a:solidFill>
                  <a:srgbClr val="7F7F7F"/>
                </a:solidFill>
              </a:defRPr>
            </a:lvl1pPr>
            <a:lvl2pPr marL="914400" lvl="1" indent="-228600" algn="l">
              <a:lnSpc>
                <a:spcPct val="90000"/>
              </a:lnSpc>
              <a:spcBef>
                <a:spcPts val="500"/>
              </a:spcBef>
              <a:spcAft>
                <a:spcPts val="0"/>
              </a:spcAft>
              <a:buClr>
                <a:srgbClr val="7F7F7F"/>
              </a:buClr>
              <a:buSzPts val="1400"/>
              <a:buNone/>
              <a:defRPr sz="1400"/>
            </a:lvl2pPr>
            <a:lvl3pPr marL="1371600" lvl="2" indent="-228600" algn="l">
              <a:lnSpc>
                <a:spcPct val="90000"/>
              </a:lnSpc>
              <a:spcBef>
                <a:spcPts val="500"/>
              </a:spcBef>
              <a:spcAft>
                <a:spcPts val="0"/>
              </a:spcAft>
              <a:buClr>
                <a:srgbClr val="7F7F7F"/>
              </a:buClr>
              <a:buSzPts val="1200"/>
              <a:buNone/>
              <a:defRPr sz="1200"/>
            </a:lvl3pPr>
            <a:lvl4pPr marL="1828800" lvl="3" indent="-228600" algn="l">
              <a:lnSpc>
                <a:spcPct val="90000"/>
              </a:lnSpc>
              <a:spcBef>
                <a:spcPts val="500"/>
              </a:spcBef>
              <a:spcAft>
                <a:spcPts val="0"/>
              </a:spcAft>
              <a:buClr>
                <a:srgbClr val="7F7F7F"/>
              </a:buClr>
              <a:buSzPts val="1000"/>
              <a:buNone/>
              <a:defRPr sz="1000"/>
            </a:lvl4pPr>
            <a:lvl5pPr marL="2286000" lvl="4" indent="-228600" algn="l">
              <a:lnSpc>
                <a:spcPct val="90000"/>
              </a:lnSpc>
              <a:spcBef>
                <a:spcPts val="500"/>
              </a:spcBef>
              <a:spcAft>
                <a:spcPts val="0"/>
              </a:spcAft>
              <a:buClr>
                <a:srgbClr val="7F7F7F"/>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cxnSp>
        <p:nvCxnSpPr>
          <p:cNvPr id="74" name="Google Shape;74;p10"/>
          <p:cNvCxnSpPr/>
          <p:nvPr/>
        </p:nvCxnSpPr>
        <p:spPr>
          <a:xfrm rot="10800000">
            <a:off x="548640" y="830266"/>
            <a:ext cx="11070446" cy="0"/>
          </a:xfrm>
          <a:prstGeom prst="straightConnector1">
            <a:avLst/>
          </a:prstGeom>
          <a:noFill/>
          <a:ln w="19050" cap="flat" cmpd="sng">
            <a:solidFill>
              <a:srgbClr val="00385B"/>
            </a:solidFill>
            <a:prstDash val="solid"/>
            <a:miter lim="800000"/>
            <a:headEnd type="none" w="sm" len="sm"/>
            <a:tailEnd type="none" w="sm" len="sm"/>
          </a:ln>
        </p:spPr>
      </p:cxnSp>
      <p:sp>
        <p:nvSpPr>
          <p:cNvPr id="75" name="Google Shape;75;p10"/>
          <p:cNvSpPr txBox="1"/>
          <p:nvPr/>
        </p:nvSpPr>
        <p:spPr>
          <a:xfrm>
            <a:off x="457200" y="554308"/>
            <a:ext cx="4507523"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200">
                <a:solidFill>
                  <a:srgbClr val="00385B"/>
                </a:solidFill>
                <a:latin typeface="Arial"/>
                <a:ea typeface="Arial"/>
                <a:cs typeface="Arial"/>
                <a:sym typeface="Arial"/>
              </a:rPr>
              <a:t>IPOPI </a:t>
            </a:r>
            <a:r>
              <a:rPr lang="en-GB" sz="1200" b="1">
                <a:solidFill>
                  <a:srgbClr val="00385B"/>
                </a:solidFill>
                <a:latin typeface="Arial"/>
                <a:ea typeface="Arial"/>
                <a:cs typeface="Arial"/>
                <a:sym typeface="Arial"/>
              </a:rPr>
              <a:t>ASIAN PID PATIENTS </a:t>
            </a:r>
            <a:r>
              <a:rPr lang="en-GB" sz="1200" b="0">
                <a:solidFill>
                  <a:srgbClr val="00385B"/>
                </a:solidFill>
                <a:latin typeface="Arial"/>
                <a:ea typeface="Arial"/>
                <a:cs typeface="Arial"/>
                <a:sym typeface="Arial"/>
              </a:rPr>
              <a:t>AND</a:t>
            </a:r>
            <a:r>
              <a:rPr lang="en-GB" sz="1200" b="1">
                <a:solidFill>
                  <a:srgbClr val="00385B"/>
                </a:solidFill>
                <a:latin typeface="Arial"/>
                <a:ea typeface="Arial"/>
                <a:cs typeface="Arial"/>
                <a:sym typeface="Arial"/>
              </a:rPr>
              <a:t> DOCTORS MEETING</a:t>
            </a:r>
            <a:endParaRPr/>
          </a:p>
        </p:txBody>
      </p:sp>
      <p:cxnSp>
        <p:nvCxnSpPr>
          <p:cNvPr id="76" name="Google Shape;76;p10"/>
          <p:cNvCxnSpPr/>
          <p:nvPr/>
        </p:nvCxnSpPr>
        <p:spPr>
          <a:xfrm rot="10800000">
            <a:off x="548640" y="6293806"/>
            <a:ext cx="11070446" cy="0"/>
          </a:xfrm>
          <a:prstGeom prst="straightConnector1">
            <a:avLst/>
          </a:prstGeom>
          <a:noFill/>
          <a:ln w="19050" cap="flat" cmpd="sng">
            <a:solidFill>
              <a:srgbClr val="00385B"/>
            </a:solidFill>
            <a:prstDash val="solid"/>
            <a:miter lim="800000"/>
            <a:headEnd type="none" w="sm" len="sm"/>
            <a:tailEnd type="none" w="sm" len="sm"/>
          </a:ln>
        </p:spPr>
      </p:cxnSp>
      <p:sp>
        <p:nvSpPr>
          <p:cNvPr id="77" name="Google Shape;77;p10"/>
          <p:cNvSpPr txBox="1"/>
          <p:nvPr/>
        </p:nvSpPr>
        <p:spPr>
          <a:xfrm>
            <a:off x="10974765" y="6326707"/>
            <a:ext cx="744114" cy="246221"/>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GB" sz="1000" b="1">
                <a:solidFill>
                  <a:srgbClr val="00385B"/>
                </a:solidFill>
                <a:latin typeface="Arial"/>
                <a:ea typeface="Arial"/>
                <a:cs typeface="Arial"/>
                <a:sym typeface="Arial"/>
              </a:rPr>
              <a:t>IPOPI</a:t>
            </a:r>
            <a:r>
              <a:rPr lang="en-GB" sz="1000">
                <a:solidFill>
                  <a:srgbClr val="00385B"/>
                </a:solidFill>
                <a:latin typeface="Arial"/>
                <a:ea typeface="Arial"/>
                <a:cs typeface="Arial"/>
                <a:sym typeface="Arial"/>
              </a:rPr>
              <a:t>.org</a:t>
            </a:r>
            <a:endParaRPr sz="1000">
              <a:solidFill>
                <a:srgbClr val="00385B"/>
              </a:solidFill>
              <a:latin typeface="Arial"/>
              <a:ea typeface="Arial"/>
              <a:cs typeface="Arial"/>
              <a:sym typeface="Arial"/>
            </a:endParaRPr>
          </a:p>
        </p:txBody>
      </p:sp>
      <p:pic>
        <p:nvPicPr>
          <p:cNvPr id="78" name="Google Shape;78;p10"/>
          <p:cNvPicPr preferRelativeResize="0"/>
          <p:nvPr/>
        </p:nvPicPr>
        <p:blipFill rotWithShape="1">
          <a:blip r:embed="rId2">
            <a:alphaModFix/>
          </a:blip>
          <a:srcRect/>
          <a:stretch/>
        </p:blipFill>
        <p:spPr>
          <a:xfrm>
            <a:off x="10841810" y="396522"/>
            <a:ext cx="856992" cy="606317"/>
          </a:xfrm>
          <a:prstGeom prst="rect">
            <a:avLst/>
          </a:prstGeom>
          <a:noFill/>
          <a:ln>
            <a:noFill/>
          </a:ln>
        </p:spPr>
      </p:pic>
    </p:spTree>
    <p:extLst>
      <p:ext uri="{BB962C8B-B14F-4D97-AF65-F5344CB8AC3E}">
        <p14:creationId xmlns:p14="http://schemas.microsoft.com/office/powerpoint/2010/main" val="186524230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Imagem com Legenda">
  <p:cSld name="Imagem com Legenda">
    <p:spTree>
      <p:nvGrpSpPr>
        <p:cNvPr id="1" name="Shape 79"/>
        <p:cNvGrpSpPr/>
        <p:nvPr/>
      </p:nvGrpSpPr>
      <p:grpSpPr>
        <a:xfrm>
          <a:off x="0" y="0"/>
          <a:ext cx="0" cy="0"/>
          <a:chOff x="0" y="0"/>
          <a:chExt cx="0" cy="0"/>
        </a:xfrm>
      </p:grpSpPr>
      <p:sp>
        <p:nvSpPr>
          <p:cNvPr id="80" name="Google Shape;80;p11"/>
          <p:cNvSpPr>
            <a:spLocks noGrp="1"/>
          </p:cNvSpPr>
          <p:nvPr>
            <p:ph type="pic" idx="2"/>
          </p:nvPr>
        </p:nvSpPr>
        <p:spPr>
          <a:xfrm>
            <a:off x="4702629" y="1121059"/>
            <a:ext cx="6916456" cy="4865910"/>
          </a:xfrm>
          <a:prstGeom prst="rect">
            <a:avLst/>
          </a:prstGeom>
          <a:noFill/>
          <a:ln>
            <a:noFill/>
          </a:ln>
        </p:spPr>
      </p:sp>
      <p:sp>
        <p:nvSpPr>
          <p:cNvPr id="81" name="Google Shape;81;p11"/>
          <p:cNvSpPr txBox="1">
            <a:spLocks noGrp="1"/>
          </p:cNvSpPr>
          <p:nvPr>
            <p:ph type="title"/>
          </p:nvPr>
        </p:nvSpPr>
        <p:spPr>
          <a:xfrm>
            <a:off x="457200" y="1121059"/>
            <a:ext cx="3932237" cy="124300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rgbClr val="00385B"/>
              </a:buClr>
              <a:buSzPts val="2800"/>
              <a:buFont typeface="Arial"/>
              <a:buNone/>
              <a:defRPr sz="2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2" name="Google Shape;82;p11"/>
          <p:cNvSpPr txBox="1">
            <a:spLocks noGrp="1"/>
          </p:cNvSpPr>
          <p:nvPr>
            <p:ph type="body" idx="1"/>
          </p:nvPr>
        </p:nvSpPr>
        <p:spPr>
          <a:xfrm>
            <a:off x="457200" y="2515722"/>
            <a:ext cx="3932237" cy="347125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7F7F7F"/>
              </a:buClr>
              <a:buSzPts val="1600"/>
              <a:buNone/>
              <a:defRPr sz="1600">
                <a:solidFill>
                  <a:srgbClr val="7F7F7F"/>
                </a:solidFill>
              </a:defRPr>
            </a:lvl1pPr>
            <a:lvl2pPr marL="914400" lvl="1" indent="-228600" algn="l">
              <a:lnSpc>
                <a:spcPct val="90000"/>
              </a:lnSpc>
              <a:spcBef>
                <a:spcPts val="500"/>
              </a:spcBef>
              <a:spcAft>
                <a:spcPts val="0"/>
              </a:spcAft>
              <a:buClr>
                <a:srgbClr val="7F7F7F"/>
              </a:buClr>
              <a:buSzPts val="1400"/>
              <a:buNone/>
              <a:defRPr sz="1400"/>
            </a:lvl2pPr>
            <a:lvl3pPr marL="1371600" lvl="2" indent="-228600" algn="l">
              <a:lnSpc>
                <a:spcPct val="90000"/>
              </a:lnSpc>
              <a:spcBef>
                <a:spcPts val="500"/>
              </a:spcBef>
              <a:spcAft>
                <a:spcPts val="0"/>
              </a:spcAft>
              <a:buClr>
                <a:srgbClr val="7F7F7F"/>
              </a:buClr>
              <a:buSzPts val="1200"/>
              <a:buNone/>
              <a:defRPr sz="1200"/>
            </a:lvl3pPr>
            <a:lvl4pPr marL="1828800" lvl="3" indent="-228600" algn="l">
              <a:lnSpc>
                <a:spcPct val="90000"/>
              </a:lnSpc>
              <a:spcBef>
                <a:spcPts val="500"/>
              </a:spcBef>
              <a:spcAft>
                <a:spcPts val="0"/>
              </a:spcAft>
              <a:buClr>
                <a:srgbClr val="7F7F7F"/>
              </a:buClr>
              <a:buSzPts val="1000"/>
              <a:buNone/>
              <a:defRPr sz="1000"/>
            </a:lvl4pPr>
            <a:lvl5pPr marL="2286000" lvl="4" indent="-228600" algn="l">
              <a:lnSpc>
                <a:spcPct val="90000"/>
              </a:lnSpc>
              <a:spcBef>
                <a:spcPts val="500"/>
              </a:spcBef>
              <a:spcAft>
                <a:spcPts val="0"/>
              </a:spcAft>
              <a:buClr>
                <a:srgbClr val="7F7F7F"/>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cxnSp>
        <p:nvCxnSpPr>
          <p:cNvPr id="83" name="Google Shape;83;p11"/>
          <p:cNvCxnSpPr/>
          <p:nvPr/>
        </p:nvCxnSpPr>
        <p:spPr>
          <a:xfrm rot="10800000">
            <a:off x="548640" y="830266"/>
            <a:ext cx="11070446" cy="0"/>
          </a:xfrm>
          <a:prstGeom prst="straightConnector1">
            <a:avLst/>
          </a:prstGeom>
          <a:noFill/>
          <a:ln w="19050" cap="flat" cmpd="sng">
            <a:solidFill>
              <a:srgbClr val="00385B"/>
            </a:solidFill>
            <a:prstDash val="solid"/>
            <a:miter lim="800000"/>
            <a:headEnd type="none" w="sm" len="sm"/>
            <a:tailEnd type="none" w="sm" len="sm"/>
          </a:ln>
        </p:spPr>
      </p:cxnSp>
      <p:sp>
        <p:nvSpPr>
          <p:cNvPr id="84" name="Google Shape;84;p11"/>
          <p:cNvSpPr txBox="1"/>
          <p:nvPr/>
        </p:nvSpPr>
        <p:spPr>
          <a:xfrm>
            <a:off x="457200" y="554308"/>
            <a:ext cx="4507523"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200">
                <a:solidFill>
                  <a:srgbClr val="00385B"/>
                </a:solidFill>
                <a:latin typeface="Arial"/>
                <a:ea typeface="Arial"/>
                <a:cs typeface="Arial"/>
                <a:sym typeface="Arial"/>
              </a:rPr>
              <a:t>IPOPI </a:t>
            </a:r>
            <a:r>
              <a:rPr lang="en-GB" sz="1200" b="1">
                <a:solidFill>
                  <a:srgbClr val="00385B"/>
                </a:solidFill>
                <a:latin typeface="Arial"/>
                <a:ea typeface="Arial"/>
                <a:cs typeface="Arial"/>
                <a:sym typeface="Arial"/>
              </a:rPr>
              <a:t>ASIAN PID PATIENTS </a:t>
            </a:r>
            <a:r>
              <a:rPr lang="en-GB" sz="1200" b="0">
                <a:solidFill>
                  <a:srgbClr val="00385B"/>
                </a:solidFill>
                <a:latin typeface="Arial"/>
                <a:ea typeface="Arial"/>
                <a:cs typeface="Arial"/>
                <a:sym typeface="Arial"/>
              </a:rPr>
              <a:t>AND</a:t>
            </a:r>
            <a:r>
              <a:rPr lang="en-GB" sz="1200" b="1">
                <a:solidFill>
                  <a:srgbClr val="00385B"/>
                </a:solidFill>
                <a:latin typeface="Arial"/>
                <a:ea typeface="Arial"/>
                <a:cs typeface="Arial"/>
                <a:sym typeface="Arial"/>
              </a:rPr>
              <a:t> DOCTORS MEETING</a:t>
            </a:r>
            <a:endParaRPr/>
          </a:p>
        </p:txBody>
      </p:sp>
      <p:cxnSp>
        <p:nvCxnSpPr>
          <p:cNvPr id="85" name="Google Shape;85;p11"/>
          <p:cNvCxnSpPr/>
          <p:nvPr/>
        </p:nvCxnSpPr>
        <p:spPr>
          <a:xfrm rot="10800000">
            <a:off x="548640" y="6293806"/>
            <a:ext cx="11070446" cy="0"/>
          </a:xfrm>
          <a:prstGeom prst="straightConnector1">
            <a:avLst/>
          </a:prstGeom>
          <a:noFill/>
          <a:ln w="19050" cap="flat" cmpd="sng">
            <a:solidFill>
              <a:srgbClr val="00385B"/>
            </a:solidFill>
            <a:prstDash val="solid"/>
            <a:miter lim="800000"/>
            <a:headEnd type="none" w="sm" len="sm"/>
            <a:tailEnd type="none" w="sm" len="sm"/>
          </a:ln>
        </p:spPr>
      </p:cxnSp>
      <p:sp>
        <p:nvSpPr>
          <p:cNvPr id="86" name="Google Shape;86;p11"/>
          <p:cNvSpPr txBox="1"/>
          <p:nvPr/>
        </p:nvSpPr>
        <p:spPr>
          <a:xfrm>
            <a:off x="10974765" y="6326707"/>
            <a:ext cx="744114" cy="246221"/>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GB" sz="1000" b="1">
                <a:solidFill>
                  <a:srgbClr val="00385B"/>
                </a:solidFill>
                <a:latin typeface="Arial"/>
                <a:ea typeface="Arial"/>
                <a:cs typeface="Arial"/>
                <a:sym typeface="Arial"/>
              </a:rPr>
              <a:t>IPOPI</a:t>
            </a:r>
            <a:r>
              <a:rPr lang="en-GB" sz="1000">
                <a:solidFill>
                  <a:srgbClr val="00385B"/>
                </a:solidFill>
                <a:latin typeface="Arial"/>
                <a:ea typeface="Arial"/>
                <a:cs typeface="Arial"/>
                <a:sym typeface="Arial"/>
              </a:rPr>
              <a:t>.org</a:t>
            </a:r>
            <a:endParaRPr sz="1000">
              <a:solidFill>
                <a:srgbClr val="00385B"/>
              </a:solidFill>
              <a:latin typeface="Arial"/>
              <a:ea typeface="Arial"/>
              <a:cs typeface="Arial"/>
              <a:sym typeface="Arial"/>
            </a:endParaRPr>
          </a:p>
        </p:txBody>
      </p:sp>
      <p:pic>
        <p:nvPicPr>
          <p:cNvPr id="87" name="Google Shape;87;p11"/>
          <p:cNvPicPr preferRelativeResize="0"/>
          <p:nvPr/>
        </p:nvPicPr>
        <p:blipFill rotWithShape="1">
          <a:blip r:embed="rId2">
            <a:alphaModFix/>
          </a:blip>
          <a:srcRect/>
          <a:stretch/>
        </p:blipFill>
        <p:spPr>
          <a:xfrm>
            <a:off x="10841810" y="396522"/>
            <a:ext cx="856992" cy="606317"/>
          </a:xfrm>
          <a:prstGeom prst="rect">
            <a:avLst/>
          </a:prstGeom>
          <a:noFill/>
          <a:ln>
            <a:noFill/>
          </a:ln>
        </p:spPr>
      </p:pic>
    </p:spTree>
    <p:extLst>
      <p:ext uri="{BB962C8B-B14F-4D97-AF65-F5344CB8AC3E}">
        <p14:creationId xmlns:p14="http://schemas.microsoft.com/office/powerpoint/2010/main" val="19712618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79"/>
        <p:cNvGrpSpPr/>
        <p:nvPr/>
      </p:nvGrpSpPr>
      <p:grpSpPr>
        <a:xfrm>
          <a:off x="0" y="0"/>
          <a:ext cx="0" cy="0"/>
          <a:chOff x="0" y="0"/>
          <a:chExt cx="0" cy="0"/>
        </a:xfrm>
      </p:grpSpPr>
      <p:sp>
        <p:nvSpPr>
          <p:cNvPr id="80" name="Google Shape;80;p18"/>
          <p:cNvSpPr txBox="1">
            <a:spLocks noGrp="1"/>
          </p:cNvSpPr>
          <p:nvPr>
            <p:ph type="body" idx="1"/>
          </p:nvPr>
        </p:nvSpPr>
        <p:spPr>
          <a:xfrm>
            <a:off x="415600" y="5640767"/>
            <a:ext cx="7998400" cy="806800"/>
          </a:xfrm>
          <a:prstGeom prst="rect">
            <a:avLst/>
          </a:prstGeom>
        </p:spPr>
        <p:txBody>
          <a:bodyPr spcFirstLastPara="1" wrap="square" lIns="91425" tIns="91425" rIns="91425" bIns="91425" anchor="ctr" anchorCtr="0">
            <a:noAutofit/>
          </a:bodyPr>
          <a:lstStyle>
            <a:lvl1pPr marL="609585" lvl="0" indent="-304792" rtl="0">
              <a:lnSpc>
                <a:spcPct val="100000"/>
              </a:lnSpc>
              <a:spcBef>
                <a:spcPts val="0"/>
              </a:spcBef>
              <a:spcAft>
                <a:spcPts val="0"/>
              </a:spcAft>
              <a:buSzPts val="1800"/>
              <a:buNone/>
              <a:defRPr/>
            </a:lvl1pPr>
          </a:lstStyle>
          <a:p>
            <a:endParaRPr/>
          </a:p>
        </p:txBody>
      </p:sp>
      <p:sp>
        <p:nvSpPr>
          <p:cNvPr id="81" name="Google Shape;81;p18"/>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extLst>
      <p:ext uri="{BB962C8B-B14F-4D97-AF65-F5344CB8AC3E}">
        <p14:creationId xmlns:p14="http://schemas.microsoft.com/office/powerpoint/2010/main" val="315023466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47"/>
        <p:cNvGrpSpPr/>
        <p:nvPr/>
      </p:nvGrpSpPr>
      <p:grpSpPr>
        <a:xfrm>
          <a:off x="0" y="0"/>
          <a:ext cx="0" cy="0"/>
          <a:chOff x="0" y="0"/>
          <a:chExt cx="0" cy="0"/>
        </a:xfrm>
      </p:grpSpPr>
      <p:sp>
        <p:nvSpPr>
          <p:cNvPr id="48" name="Google Shape;48;p10"/>
          <p:cNvSpPr txBox="1">
            <a:spLocks noGrp="1"/>
          </p:cNvSpPr>
          <p:nvPr>
            <p:ph type="ctrTitle"/>
          </p:nvPr>
        </p:nvSpPr>
        <p:spPr>
          <a:xfrm>
            <a:off x="415611" y="992767"/>
            <a:ext cx="11360800" cy="2736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5200"/>
              <a:buNone/>
              <a:defRPr sz="6933"/>
            </a:lvl1pPr>
            <a:lvl2pPr lvl="1" algn="ctr" rtl="0">
              <a:spcBef>
                <a:spcPts val="0"/>
              </a:spcBef>
              <a:spcAft>
                <a:spcPts val="0"/>
              </a:spcAft>
              <a:buSzPts val="5200"/>
              <a:buNone/>
              <a:defRPr sz="6933"/>
            </a:lvl2pPr>
            <a:lvl3pPr lvl="2" algn="ctr" rtl="0">
              <a:spcBef>
                <a:spcPts val="0"/>
              </a:spcBef>
              <a:spcAft>
                <a:spcPts val="0"/>
              </a:spcAft>
              <a:buSzPts val="5200"/>
              <a:buNone/>
              <a:defRPr sz="6933"/>
            </a:lvl3pPr>
            <a:lvl4pPr lvl="3" algn="ctr" rtl="0">
              <a:spcBef>
                <a:spcPts val="0"/>
              </a:spcBef>
              <a:spcAft>
                <a:spcPts val="0"/>
              </a:spcAft>
              <a:buSzPts val="5200"/>
              <a:buNone/>
              <a:defRPr sz="6933"/>
            </a:lvl4pPr>
            <a:lvl5pPr lvl="4" algn="ctr" rtl="0">
              <a:spcBef>
                <a:spcPts val="0"/>
              </a:spcBef>
              <a:spcAft>
                <a:spcPts val="0"/>
              </a:spcAft>
              <a:buSzPts val="5200"/>
              <a:buNone/>
              <a:defRPr sz="6933"/>
            </a:lvl5pPr>
            <a:lvl6pPr lvl="5" algn="ctr" rtl="0">
              <a:spcBef>
                <a:spcPts val="0"/>
              </a:spcBef>
              <a:spcAft>
                <a:spcPts val="0"/>
              </a:spcAft>
              <a:buSzPts val="5200"/>
              <a:buNone/>
              <a:defRPr sz="6933"/>
            </a:lvl6pPr>
            <a:lvl7pPr lvl="6" algn="ctr" rtl="0">
              <a:spcBef>
                <a:spcPts val="0"/>
              </a:spcBef>
              <a:spcAft>
                <a:spcPts val="0"/>
              </a:spcAft>
              <a:buSzPts val="5200"/>
              <a:buNone/>
              <a:defRPr sz="6933"/>
            </a:lvl7pPr>
            <a:lvl8pPr lvl="7" algn="ctr" rtl="0">
              <a:spcBef>
                <a:spcPts val="0"/>
              </a:spcBef>
              <a:spcAft>
                <a:spcPts val="0"/>
              </a:spcAft>
              <a:buSzPts val="5200"/>
              <a:buNone/>
              <a:defRPr sz="6933"/>
            </a:lvl8pPr>
            <a:lvl9pPr lvl="8" algn="ctr" rtl="0">
              <a:spcBef>
                <a:spcPts val="0"/>
              </a:spcBef>
              <a:spcAft>
                <a:spcPts val="0"/>
              </a:spcAft>
              <a:buSzPts val="5200"/>
              <a:buNone/>
              <a:defRPr sz="6933"/>
            </a:lvl9pPr>
          </a:lstStyle>
          <a:p>
            <a:endParaRPr/>
          </a:p>
        </p:txBody>
      </p:sp>
      <p:sp>
        <p:nvSpPr>
          <p:cNvPr id="49" name="Google Shape;49;p10"/>
          <p:cNvSpPr txBox="1">
            <a:spLocks noGrp="1"/>
          </p:cNvSpPr>
          <p:nvPr>
            <p:ph type="subTitle" idx="1"/>
          </p:nvPr>
        </p:nvSpPr>
        <p:spPr>
          <a:xfrm>
            <a:off x="415600" y="3778833"/>
            <a:ext cx="11360800" cy="105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800"/>
              <a:buNone/>
              <a:defRPr sz="3733"/>
            </a:lvl1pPr>
            <a:lvl2pPr lvl="1" algn="ctr" rtl="0">
              <a:lnSpc>
                <a:spcPct val="100000"/>
              </a:lnSpc>
              <a:spcBef>
                <a:spcPts val="0"/>
              </a:spcBef>
              <a:spcAft>
                <a:spcPts val="0"/>
              </a:spcAft>
              <a:buSzPts val="2800"/>
              <a:buNone/>
              <a:defRPr sz="3733"/>
            </a:lvl2pPr>
            <a:lvl3pPr lvl="2" algn="ctr" rtl="0">
              <a:lnSpc>
                <a:spcPct val="100000"/>
              </a:lnSpc>
              <a:spcBef>
                <a:spcPts val="0"/>
              </a:spcBef>
              <a:spcAft>
                <a:spcPts val="0"/>
              </a:spcAft>
              <a:buSzPts val="2800"/>
              <a:buNone/>
              <a:defRPr sz="3733"/>
            </a:lvl3pPr>
            <a:lvl4pPr lvl="3" algn="ctr" rtl="0">
              <a:lnSpc>
                <a:spcPct val="100000"/>
              </a:lnSpc>
              <a:spcBef>
                <a:spcPts val="0"/>
              </a:spcBef>
              <a:spcAft>
                <a:spcPts val="0"/>
              </a:spcAft>
              <a:buSzPts val="2800"/>
              <a:buNone/>
              <a:defRPr sz="3733"/>
            </a:lvl4pPr>
            <a:lvl5pPr lvl="4" algn="ctr" rtl="0">
              <a:lnSpc>
                <a:spcPct val="100000"/>
              </a:lnSpc>
              <a:spcBef>
                <a:spcPts val="0"/>
              </a:spcBef>
              <a:spcAft>
                <a:spcPts val="0"/>
              </a:spcAft>
              <a:buSzPts val="2800"/>
              <a:buNone/>
              <a:defRPr sz="3733"/>
            </a:lvl5pPr>
            <a:lvl6pPr lvl="5" algn="ctr" rtl="0">
              <a:lnSpc>
                <a:spcPct val="100000"/>
              </a:lnSpc>
              <a:spcBef>
                <a:spcPts val="0"/>
              </a:spcBef>
              <a:spcAft>
                <a:spcPts val="0"/>
              </a:spcAft>
              <a:buSzPts val="2800"/>
              <a:buNone/>
              <a:defRPr sz="3733"/>
            </a:lvl6pPr>
            <a:lvl7pPr lvl="6" algn="ctr" rtl="0">
              <a:lnSpc>
                <a:spcPct val="100000"/>
              </a:lnSpc>
              <a:spcBef>
                <a:spcPts val="0"/>
              </a:spcBef>
              <a:spcAft>
                <a:spcPts val="0"/>
              </a:spcAft>
              <a:buSzPts val="2800"/>
              <a:buNone/>
              <a:defRPr sz="3733"/>
            </a:lvl7pPr>
            <a:lvl8pPr lvl="7" algn="ctr" rtl="0">
              <a:lnSpc>
                <a:spcPct val="100000"/>
              </a:lnSpc>
              <a:spcBef>
                <a:spcPts val="0"/>
              </a:spcBef>
              <a:spcAft>
                <a:spcPts val="0"/>
              </a:spcAft>
              <a:buSzPts val="2800"/>
              <a:buNone/>
              <a:defRPr sz="3733"/>
            </a:lvl8pPr>
            <a:lvl9pPr lvl="8" algn="ctr" rtl="0">
              <a:lnSpc>
                <a:spcPct val="100000"/>
              </a:lnSpc>
              <a:spcBef>
                <a:spcPts val="0"/>
              </a:spcBef>
              <a:spcAft>
                <a:spcPts val="0"/>
              </a:spcAft>
              <a:buSzPts val="2800"/>
              <a:buNone/>
              <a:defRPr sz="3733"/>
            </a:lvl9pPr>
          </a:lstStyle>
          <a:p>
            <a:endParaRPr/>
          </a:p>
        </p:txBody>
      </p:sp>
      <p:sp>
        <p:nvSpPr>
          <p:cNvPr id="50" name="Google Shape;50;p10"/>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5868724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51"/>
        <p:cNvGrpSpPr/>
        <p:nvPr/>
      </p:nvGrpSpPr>
      <p:grpSpPr>
        <a:xfrm>
          <a:off x="0" y="0"/>
          <a:ext cx="0" cy="0"/>
          <a:chOff x="0" y="0"/>
          <a:chExt cx="0" cy="0"/>
        </a:xfrm>
      </p:grpSpPr>
      <p:sp>
        <p:nvSpPr>
          <p:cNvPr id="52" name="Google Shape;52;p11"/>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4800"/>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53" name="Google Shape;53;p11"/>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25553771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54"/>
        <p:cNvGrpSpPr/>
        <p:nvPr/>
      </p:nvGrpSpPr>
      <p:grpSpPr>
        <a:xfrm>
          <a:off x="0" y="0"/>
          <a:ext cx="0" cy="0"/>
          <a:chOff x="0" y="0"/>
          <a:chExt cx="0" cy="0"/>
        </a:xfrm>
      </p:grpSpPr>
      <p:sp>
        <p:nvSpPr>
          <p:cNvPr id="55" name="Google Shape;55;p12"/>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6" name="Google Shape;56;p12"/>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Autofit/>
          </a:bodyPr>
          <a:lstStyle>
            <a:lvl1pPr marL="609585" lvl="0" indent="-457189" rtl="0">
              <a:spcBef>
                <a:spcPts val="0"/>
              </a:spcBef>
              <a:spcAft>
                <a:spcPts val="0"/>
              </a:spcAft>
              <a:buSzPts val="1800"/>
              <a:buChar char="●"/>
              <a:defRPr/>
            </a:lvl1pPr>
            <a:lvl2pPr marL="1219170" lvl="1" indent="-423323" rtl="0">
              <a:spcBef>
                <a:spcPts val="2133"/>
              </a:spcBef>
              <a:spcAft>
                <a:spcPts val="0"/>
              </a:spcAft>
              <a:buSzPts val="1400"/>
              <a:buChar char="○"/>
              <a:defRPr/>
            </a:lvl2pPr>
            <a:lvl3pPr marL="1828754" lvl="2" indent="-423323" rtl="0">
              <a:spcBef>
                <a:spcPts val="2133"/>
              </a:spcBef>
              <a:spcAft>
                <a:spcPts val="0"/>
              </a:spcAft>
              <a:buSzPts val="1400"/>
              <a:buChar char="■"/>
              <a:defRPr/>
            </a:lvl3pPr>
            <a:lvl4pPr marL="2438339" lvl="3" indent="-423323" rtl="0">
              <a:spcBef>
                <a:spcPts val="2133"/>
              </a:spcBef>
              <a:spcAft>
                <a:spcPts val="0"/>
              </a:spcAft>
              <a:buSzPts val="1400"/>
              <a:buChar char="●"/>
              <a:defRPr/>
            </a:lvl4pPr>
            <a:lvl5pPr marL="3047924" lvl="4" indent="-423323" rtl="0">
              <a:spcBef>
                <a:spcPts val="2133"/>
              </a:spcBef>
              <a:spcAft>
                <a:spcPts val="0"/>
              </a:spcAft>
              <a:buSzPts val="1400"/>
              <a:buChar char="○"/>
              <a:defRPr/>
            </a:lvl5pPr>
            <a:lvl6pPr marL="3657509" lvl="5" indent="-423323" rtl="0">
              <a:spcBef>
                <a:spcPts val="2133"/>
              </a:spcBef>
              <a:spcAft>
                <a:spcPts val="0"/>
              </a:spcAft>
              <a:buSzPts val="1400"/>
              <a:buChar char="■"/>
              <a:defRPr/>
            </a:lvl6pPr>
            <a:lvl7pPr marL="4267093" lvl="6" indent="-423323" rtl="0">
              <a:spcBef>
                <a:spcPts val="2133"/>
              </a:spcBef>
              <a:spcAft>
                <a:spcPts val="0"/>
              </a:spcAft>
              <a:buSzPts val="1400"/>
              <a:buChar char="●"/>
              <a:defRPr/>
            </a:lvl7pPr>
            <a:lvl8pPr marL="4876678" lvl="7" indent="-423323" rtl="0">
              <a:spcBef>
                <a:spcPts val="2133"/>
              </a:spcBef>
              <a:spcAft>
                <a:spcPts val="0"/>
              </a:spcAft>
              <a:buSzPts val="1400"/>
              <a:buChar char="○"/>
              <a:defRPr/>
            </a:lvl8pPr>
            <a:lvl9pPr marL="5486263" lvl="8" indent="-423323" rtl="0">
              <a:spcBef>
                <a:spcPts val="2133"/>
              </a:spcBef>
              <a:spcAft>
                <a:spcPts val="2133"/>
              </a:spcAft>
              <a:buSzPts val="1400"/>
              <a:buChar char="■"/>
              <a:defRPr/>
            </a:lvl9pPr>
          </a:lstStyle>
          <a:p>
            <a:endParaRPr/>
          </a:p>
        </p:txBody>
      </p:sp>
      <p:sp>
        <p:nvSpPr>
          <p:cNvPr id="57" name="Google Shape;57;p1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89485163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58"/>
        <p:cNvGrpSpPr/>
        <p:nvPr/>
      </p:nvGrpSpPr>
      <p:grpSpPr>
        <a:xfrm>
          <a:off x="0" y="0"/>
          <a:ext cx="0" cy="0"/>
          <a:chOff x="0" y="0"/>
          <a:chExt cx="0" cy="0"/>
        </a:xfrm>
      </p:grpSpPr>
      <p:sp>
        <p:nvSpPr>
          <p:cNvPr id="59" name="Google Shape;59;p13"/>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0" name="Google Shape;60;p13"/>
          <p:cNvSpPr txBox="1">
            <a:spLocks noGrp="1"/>
          </p:cNvSpPr>
          <p:nvPr>
            <p:ph type="body" idx="1"/>
          </p:nvPr>
        </p:nvSpPr>
        <p:spPr>
          <a:xfrm>
            <a:off x="415600" y="1536633"/>
            <a:ext cx="5333200" cy="4555200"/>
          </a:xfrm>
          <a:prstGeom prst="rect">
            <a:avLst/>
          </a:prstGeom>
        </p:spPr>
        <p:txBody>
          <a:bodyPr spcFirstLastPara="1" wrap="square" lIns="91425" tIns="91425" rIns="91425" bIns="91425" anchor="t" anchorCtr="0">
            <a:noAutofit/>
          </a:bodyPr>
          <a:lstStyle>
            <a:lvl1pPr marL="609585" lvl="0" indent="-423323" rtl="0">
              <a:spcBef>
                <a:spcPts val="0"/>
              </a:spcBef>
              <a:spcAft>
                <a:spcPts val="0"/>
              </a:spcAft>
              <a:buSzPts val="1400"/>
              <a:buChar char="●"/>
              <a:defRPr sz="1867"/>
            </a:lvl1pPr>
            <a:lvl2pPr marL="1219170" lvl="1" indent="-406390" rtl="0">
              <a:spcBef>
                <a:spcPts val="2133"/>
              </a:spcBef>
              <a:spcAft>
                <a:spcPts val="0"/>
              </a:spcAft>
              <a:buSzPts val="1200"/>
              <a:buChar char="○"/>
              <a:defRPr sz="1600"/>
            </a:lvl2pPr>
            <a:lvl3pPr marL="1828754" lvl="2" indent="-406390" rtl="0">
              <a:spcBef>
                <a:spcPts val="2133"/>
              </a:spcBef>
              <a:spcAft>
                <a:spcPts val="0"/>
              </a:spcAft>
              <a:buSzPts val="1200"/>
              <a:buChar char="■"/>
              <a:defRPr sz="1600"/>
            </a:lvl3pPr>
            <a:lvl4pPr marL="2438339" lvl="3" indent="-406390" rtl="0">
              <a:spcBef>
                <a:spcPts val="2133"/>
              </a:spcBef>
              <a:spcAft>
                <a:spcPts val="0"/>
              </a:spcAft>
              <a:buSzPts val="1200"/>
              <a:buChar char="●"/>
              <a:defRPr sz="1600"/>
            </a:lvl4pPr>
            <a:lvl5pPr marL="3047924" lvl="4" indent="-406390" rtl="0">
              <a:spcBef>
                <a:spcPts val="2133"/>
              </a:spcBef>
              <a:spcAft>
                <a:spcPts val="0"/>
              </a:spcAft>
              <a:buSzPts val="1200"/>
              <a:buChar char="○"/>
              <a:defRPr sz="1600"/>
            </a:lvl5pPr>
            <a:lvl6pPr marL="3657509" lvl="5" indent="-406390" rtl="0">
              <a:spcBef>
                <a:spcPts val="2133"/>
              </a:spcBef>
              <a:spcAft>
                <a:spcPts val="0"/>
              </a:spcAft>
              <a:buSzPts val="1200"/>
              <a:buChar char="■"/>
              <a:defRPr sz="1600"/>
            </a:lvl6pPr>
            <a:lvl7pPr marL="4267093" lvl="6" indent="-406390" rtl="0">
              <a:spcBef>
                <a:spcPts val="2133"/>
              </a:spcBef>
              <a:spcAft>
                <a:spcPts val="0"/>
              </a:spcAft>
              <a:buSzPts val="1200"/>
              <a:buChar char="●"/>
              <a:defRPr sz="1600"/>
            </a:lvl7pPr>
            <a:lvl8pPr marL="4876678" lvl="7" indent="-406390" rtl="0">
              <a:spcBef>
                <a:spcPts val="2133"/>
              </a:spcBef>
              <a:spcAft>
                <a:spcPts val="0"/>
              </a:spcAft>
              <a:buSzPts val="1200"/>
              <a:buChar char="○"/>
              <a:defRPr sz="1600"/>
            </a:lvl8pPr>
            <a:lvl9pPr marL="5486263" lvl="8" indent="-406390" rtl="0">
              <a:spcBef>
                <a:spcPts val="2133"/>
              </a:spcBef>
              <a:spcAft>
                <a:spcPts val="2133"/>
              </a:spcAft>
              <a:buSzPts val="1200"/>
              <a:buChar char="■"/>
              <a:defRPr sz="1600"/>
            </a:lvl9pPr>
          </a:lstStyle>
          <a:p>
            <a:endParaRPr/>
          </a:p>
        </p:txBody>
      </p:sp>
      <p:sp>
        <p:nvSpPr>
          <p:cNvPr id="61" name="Google Shape;61;p13"/>
          <p:cNvSpPr txBox="1">
            <a:spLocks noGrp="1"/>
          </p:cNvSpPr>
          <p:nvPr>
            <p:ph type="body" idx="2"/>
          </p:nvPr>
        </p:nvSpPr>
        <p:spPr>
          <a:xfrm>
            <a:off x="6443200" y="1536633"/>
            <a:ext cx="5333200" cy="4555200"/>
          </a:xfrm>
          <a:prstGeom prst="rect">
            <a:avLst/>
          </a:prstGeom>
        </p:spPr>
        <p:txBody>
          <a:bodyPr spcFirstLastPara="1" wrap="square" lIns="91425" tIns="91425" rIns="91425" bIns="91425" anchor="t" anchorCtr="0">
            <a:noAutofit/>
          </a:bodyPr>
          <a:lstStyle>
            <a:lvl1pPr marL="609585" lvl="0" indent="-423323" rtl="0">
              <a:spcBef>
                <a:spcPts val="0"/>
              </a:spcBef>
              <a:spcAft>
                <a:spcPts val="0"/>
              </a:spcAft>
              <a:buSzPts val="1400"/>
              <a:buChar char="●"/>
              <a:defRPr sz="1867"/>
            </a:lvl1pPr>
            <a:lvl2pPr marL="1219170" lvl="1" indent="-406390" rtl="0">
              <a:spcBef>
                <a:spcPts val="2133"/>
              </a:spcBef>
              <a:spcAft>
                <a:spcPts val="0"/>
              </a:spcAft>
              <a:buSzPts val="1200"/>
              <a:buChar char="○"/>
              <a:defRPr sz="1600"/>
            </a:lvl2pPr>
            <a:lvl3pPr marL="1828754" lvl="2" indent="-406390" rtl="0">
              <a:spcBef>
                <a:spcPts val="2133"/>
              </a:spcBef>
              <a:spcAft>
                <a:spcPts val="0"/>
              </a:spcAft>
              <a:buSzPts val="1200"/>
              <a:buChar char="■"/>
              <a:defRPr sz="1600"/>
            </a:lvl3pPr>
            <a:lvl4pPr marL="2438339" lvl="3" indent="-406390" rtl="0">
              <a:spcBef>
                <a:spcPts val="2133"/>
              </a:spcBef>
              <a:spcAft>
                <a:spcPts val="0"/>
              </a:spcAft>
              <a:buSzPts val="1200"/>
              <a:buChar char="●"/>
              <a:defRPr sz="1600"/>
            </a:lvl4pPr>
            <a:lvl5pPr marL="3047924" lvl="4" indent="-406390" rtl="0">
              <a:spcBef>
                <a:spcPts val="2133"/>
              </a:spcBef>
              <a:spcAft>
                <a:spcPts val="0"/>
              </a:spcAft>
              <a:buSzPts val="1200"/>
              <a:buChar char="○"/>
              <a:defRPr sz="1600"/>
            </a:lvl5pPr>
            <a:lvl6pPr marL="3657509" lvl="5" indent="-406390" rtl="0">
              <a:spcBef>
                <a:spcPts val="2133"/>
              </a:spcBef>
              <a:spcAft>
                <a:spcPts val="0"/>
              </a:spcAft>
              <a:buSzPts val="1200"/>
              <a:buChar char="■"/>
              <a:defRPr sz="1600"/>
            </a:lvl6pPr>
            <a:lvl7pPr marL="4267093" lvl="6" indent="-406390" rtl="0">
              <a:spcBef>
                <a:spcPts val="2133"/>
              </a:spcBef>
              <a:spcAft>
                <a:spcPts val="0"/>
              </a:spcAft>
              <a:buSzPts val="1200"/>
              <a:buChar char="●"/>
              <a:defRPr sz="1600"/>
            </a:lvl7pPr>
            <a:lvl8pPr marL="4876678" lvl="7" indent="-406390" rtl="0">
              <a:spcBef>
                <a:spcPts val="2133"/>
              </a:spcBef>
              <a:spcAft>
                <a:spcPts val="0"/>
              </a:spcAft>
              <a:buSzPts val="1200"/>
              <a:buChar char="○"/>
              <a:defRPr sz="1600"/>
            </a:lvl8pPr>
            <a:lvl9pPr marL="5486263" lvl="8" indent="-406390" rtl="0">
              <a:spcBef>
                <a:spcPts val="2133"/>
              </a:spcBef>
              <a:spcAft>
                <a:spcPts val="2133"/>
              </a:spcAft>
              <a:buSzPts val="1200"/>
              <a:buChar char="■"/>
              <a:defRPr sz="1600"/>
            </a:lvl9pPr>
          </a:lstStyle>
          <a:p>
            <a:endParaRPr/>
          </a:p>
        </p:txBody>
      </p:sp>
      <p:sp>
        <p:nvSpPr>
          <p:cNvPr id="62" name="Google Shape;62;p13"/>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16515666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63"/>
        <p:cNvGrpSpPr/>
        <p:nvPr/>
      </p:nvGrpSpPr>
      <p:grpSpPr>
        <a:xfrm>
          <a:off x="0" y="0"/>
          <a:ext cx="0" cy="0"/>
          <a:chOff x="0" y="0"/>
          <a:chExt cx="0" cy="0"/>
        </a:xfrm>
      </p:grpSpPr>
      <p:sp>
        <p:nvSpPr>
          <p:cNvPr id="64" name="Google Shape;64;p1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5" name="Google Shape;65;p1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79823908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66"/>
        <p:cNvGrpSpPr/>
        <p:nvPr/>
      </p:nvGrpSpPr>
      <p:grpSpPr>
        <a:xfrm>
          <a:off x="0" y="0"/>
          <a:ext cx="0" cy="0"/>
          <a:chOff x="0" y="0"/>
          <a:chExt cx="0" cy="0"/>
        </a:xfrm>
      </p:grpSpPr>
      <p:sp>
        <p:nvSpPr>
          <p:cNvPr id="67" name="Google Shape;67;p15"/>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3200"/>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68" name="Google Shape;68;p15"/>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Autofit/>
          </a:bodyPr>
          <a:lstStyle>
            <a:lvl1pPr marL="609585" lvl="0" indent="-406390" rtl="0">
              <a:spcBef>
                <a:spcPts val="0"/>
              </a:spcBef>
              <a:spcAft>
                <a:spcPts val="0"/>
              </a:spcAft>
              <a:buSzPts val="1200"/>
              <a:buChar char="●"/>
              <a:defRPr sz="1600"/>
            </a:lvl1pPr>
            <a:lvl2pPr marL="1219170" lvl="1" indent="-406390" rtl="0">
              <a:spcBef>
                <a:spcPts val="2133"/>
              </a:spcBef>
              <a:spcAft>
                <a:spcPts val="0"/>
              </a:spcAft>
              <a:buSzPts val="1200"/>
              <a:buChar char="○"/>
              <a:defRPr sz="1600"/>
            </a:lvl2pPr>
            <a:lvl3pPr marL="1828754" lvl="2" indent="-406390" rtl="0">
              <a:spcBef>
                <a:spcPts val="2133"/>
              </a:spcBef>
              <a:spcAft>
                <a:spcPts val="0"/>
              </a:spcAft>
              <a:buSzPts val="1200"/>
              <a:buChar char="■"/>
              <a:defRPr sz="1600"/>
            </a:lvl3pPr>
            <a:lvl4pPr marL="2438339" lvl="3" indent="-406390" rtl="0">
              <a:spcBef>
                <a:spcPts val="2133"/>
              </a:spcBef>
              <a:spcAft>
                <a:spcPts val="0"/>
              </a:spcAft>
              <a:buSzPts val="1200"/>
              <a:buChar char="●"/>
              <a:defRPr sz="1600"/>
            </a:lvl4pPr>
            <a:lvl5pPr marL="3047924" lvl="4" indent="-406390" rtl="0">
              <a:spcBef>
                <a:spcPts val="2133"/>
              </a:spcBef>
              <a:spcAft>
                <a:spcPts val="0"/>
              </a:spcAft>
              <a:buSzPts val="1200"/>
              <a:buChar char="○"/>
              <a:defRPr sz="1600"/>
            </a:lvl5pPr>
            <a:lvl6pPr marL="3657509" lvl="5" indent="-406390" rtl="0">
              <a:spcBef>
                <a:spcPts val="2133"/>
              </a:spcBef>
              <a:spcAft>
                <a:spcPts val="0"/>
              </a:spcAft>
              <a:buSzPts val="1200"/>
              <a:buChar char="■"/>
              <a:defRPr sz="1600"/>
            </a:lvl6pPr>
            <a:lvl7pPr marL="4267093" lvl="6" indent="-406390" rtl="0">
              <a:spcBef>
                <a:spcPts val="2133"/>
              </a:spcBef>
              <a:spcAft>
                <a:spcPts val="0"/>
              </a:spcAft>
              <a:buSzPts val="1200"/>
              <a:buChar char="●"/>
              <a:defRPr sz="1600"/>
            </a:lvl7pPr>
            <a:lvl8pPr marL="4876678" lvl="7" indent="-406390" rtl="0">
              <a:spcBef>
                <a:spcPts val="2133"/>
              </a:spcBef>
              <a:spcAft>
                <a:spcPts val="0"/>
              </a:spcAft>
              <a:buSzPts val="1200"/>
              <a:buChar char="○"/>
              <a:defRPr sz="1600"/>
            </a:lvl8pPr>
            <a:lvl9pPr marL="5486263" lvl="8" indent="-406390" rtl="0">
              <a:spcBef>
                <a:spcPts val="2133"/>
              </a:spcBef>
              <a:spcAft>
                <a:spcPts val="2133"/>
              </a:spcAft>
              <a:buSzPts val="1200"/>
              <a:buChar char="■"/>
              <a:defRPr sz="1600"/>
            </a:lvl9pPr>
          </a:lstStyle>
          <a:p>
            <a:endParaRPr/>
          </a:p>
        </p:txBody>
      </p:sp>
      <p:sp>
        <p:nvSpPr>
          <p:cNvPr id="69" name="Google Shape;69;p15"/>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5331435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ó Título">
    <p:spTree>
      <p:nvGrpSpPr>
        <p:cNvPr id="1" name=""/>
        <p:cNvGrpSpPr/>
        <p:nvPr/>
      </p:nvGrpSpPr>
      <p:grpSpPr>
        <a:xfrm>
          <a:off x="0" y="0"/>
          <a:ext cx="0" cy="0"/>
          <a:chOff x="0" y="0"/>
          <a:chExt cx="0" cy="0"/>
        </a:xfrm>
      </p:grpSpPr>
      <p:sp>
        <p:nvSpPr>
          <p:cNvPr id="11" name="Título 1">
            <a:extLst>
              <a:ext uri="{FF2B5EF4-FFF2-40B4-BE49-F238E27FC236}">
                <a16:creationId xmlns:a16="http://schemas.microsoft.com/office/drawing/2014/main" id="{C82E9E34-D76B-1292-F798-24D34CD7D163}"/>
              </a:ext>
            </a:extLst>
          </p:cNvPr>
          <p:cNvSpPr>
            <a:spLocks noGrp="1"/>
          </p:cNvSpPr>
          <p:nvPr>
            <p:ph type="ctrTitle" hasCustomPrompt="1"/>
          </p:nvPr>
        </p:nvSpPr>
        <p:spPr>
          <a:xfrm>
            <a:off x="453631" y="1149066"/>
            <a:ext cx="11165453" cy="1101308"/>
          </a:xfrm>
        </p:spPr>
        <p:txBody>
          <a:bodyPr anchor="t">
            <a:normAutofit/>
          </a:bodyPr>
          <a:lstStyle>
            <a:lvl1pPr algn="l">
              <a:defRPr sz="2800">
                <a:solidFill>
                  <a:srgbClr val="00385B"/>
                </a:solidFill>
              </a:defRPr>
            </a:lvl1pPr>
          </a:lstStyle>
          <a:p>
            <a:r>
              <a:rPr lang="en-GB" noProof="0" dirty="0"/>
              <a:t>CLICK TO EDIT GLOBAL TEMPLATE TITLE STYLE</a:t>
            </a:r>
            <a:endParaRPr lang="pt-PT" dirty="0"/>
          </a:p>
        </p:txBody>
      </p:sp>
      <p:cxnSp>
        <p:nvCxnSpPr>
          <p:cNvPr id="6" name="Conexão Reta 6">
            <a:extLst>
              <a:ext uri="{FF2B5EF4-FFF2-40B4-BE49-F238E27FC236}">
                <a16:creationId xmlns:a16="http://schemas.microsoft.com/office/drawing/2014/main" id="{3BAFEBC6-7888-CF0C-00F1-20980C3ADC76}"/>
              </a:ext>
            </a:extLst>
          </p:cNvPr>
          <p:cNvCxnSpPr>
            <a:cxnSpLocks/>
          </p:cNvCxnSpPr>
          <p:nvPr userDrawn="1"/>
        </p:nvCxnSpPr>
        <p:spPr>
          <a:xfrm flipH="1">
            <a:off x="548640" y="830266"/>
            <a:ext cx="11070446" cy="0"/>
          </a:xfrm>
          <a:prstGeom prst="line">
            <a:avLst/>
          </a:prstGeom>
          <a:ln w="19050">
            <a:solidFill>
              <a:srgbClr val="00385B"/>
            </a:solidFill>
          </a:ln>
        </p:spPr>
        <p:style>
          <a:lnRef idx="1">
            <a:schemeClr val="accent1"/>
          </a:lnRef>
          <a:fillRef idx="0">
            <a:schemeClr val="accent1"/>
          </a:fillRef>
          <a:effectRef idx="0">
            <a:schemeClr val="accent1"/>
          </a:effectRef>
          <a:fontRef idx="minor">
            <a:schemeClr val="tx1"/>
          </a:fontRef>
        </p:style>
      </p:cxnSp>
      <p:sp>
        <p:nvSpPr>
          <p:cNvPr id="7" name="CaixaDeTexto 9">
            <a:extLst>
              <a:ext uri="{FF2B5EF4-FFF2-40B4-BE49-F238E27FC236}">
                <a16:creationId xmlns:a16="http://schemas.microsoft.com/office/drawing/2014/main" id="{34361A44-F5C5-1CDD-B794-3E11454C6366}"/>
              </a:ext>
            </a:extLst>
          </p:cNvPr>
          <p:cNvSpPr txBox="1"/>
          <p:nvPr userDrawn="1"/>
        </p:nvSpPr>
        <p:spPr>
          <a:xfrm>
            <a:off x="457200" y="554308"/>
            <a:ext cx="4507523" cy="276999"/>
          </a:xfrm>
          <a:prstGeom prst="rect">
            <a:avLst/>
          </a:prstGeom>
          <a:noFill/>
        </p:spPr>
        <p:txBody>
          <a:bodyPr wrap="square" rtlCol="0">
            <a:spAutoFit/>
          </a:bodyPr>
          <a:lstStyle/>
          <a:p>
            <a:r>
              <a:rPr lang="en-GB" sz="1200" noProof="0" dirty="0">
                <a:solidFill>
                  <a:srgbClr val="00385B"/>
                </a:solidFill>
                <a:latin typeface="Arial" panose="020B0604020202020204" pitchFamily="34" charset="0"/>
                <a:cs typeface="Arial" panose="020B0604020202020204" pitchFamily="34" charset="0"/>
              </a:rPr>
              <a:t>IPOPI </a:t>
            </a:r>
            <a:r>
              <a:rPr lang="en-GB" sz="1200" b="1" noProof="0" dirty="0">
                <a:solidFill>
                  <a:srgbClr val="00385B"/>
                </a:solidFill>
                <a:latin typeface="Arial" panose="020B0604020202020204" pitchFamily="34" charset="0"/>
                <a:cs typeface="Arial" panose="020B0604020202020204" pitchFamily="34" charset="0"/>
              </a:rPr>
              <a:t>ASIAN PID PATIENTS </a:t>
            </a:r>
            <a:r>
              <a:rPr lang="en-GB" sz="1200" b="0" noProof="0" dirty="0">
                <a:solidFill>
                  <a:srgbClr val="00385B"/>
                </a:solidFill>
                <a:latin typeface="Arial" panose="020B0604020202020204" pitchFamily="34" charset="0"/>
                <a:cs typeface="Arial" panose="020B0604020202020204" pitchFamily="34" charset="0"/>
              </a:rPr>
              <a:t>AND</a:t>
            </a:r>
            <a:r>
              <a:rPr lang="en-GB" sz="1200" b="1" noProof="0" dirty="0">
                <a:solidFill>
                  <a:srgbClr val="00385B"/>
                </a:solidFill>
                <a:latin typeface="Arial" panose="020B0604020202020204" pitchFamily="34" charset="0"/>
                <a:cs typeface="Arial" panose="020B0604020202020204" pitchFamily="34" charset="0"/>
              </a:rPr>
              <a:t> DOCTORS MEETING</a:t>
            </a:r>
          </a:p>
        </p:txBody>
      </p:sp>
      <p:cxnSp>
        <p:nvCxnSpPr>
          <p:cNvPr id="9" name="Conexão Reta 7">
            <a:extLst>
              <a:ext uri="{FF2B5EF4-FFF2-40B4-BE49-F238E27FC236}">
                <a16:creationId xmlns:a16="http://schemas.microsoft.com/office/drawing/2014/main" id="{E5521093-FB5A-A4C1-88A4-2D3D3EB4A208}"/>
              </a:ext>
            </a:extLst>
          </p:cNvPr>
          <p:cNvCxnSpPr>
            <a:cxnSpLocks/>
          </p:cNvCxnSpPr>
          <p:nvPr userDrawn="1"/>
        </p:nvCxnSpPr>
        <p:spPr>
          <a:xfrm flipH="1">
            <a:off x="548640" y="6293806"/>
            <a:ext cx="11070446" cy="0"/>
          </a:xfrm>
          <a:prstGeom prst="line">
            <a:avLst/>
          </a:prstGeom>
          <a:ln w="19050">
            <a:solidFill>
              <a:srgbClr val="00385B"/>
            </a:solidFill>
          </a:ln>
        </p:spPr>
        <p:style>
          <a:lnRef idx="1">
            <a:schemeClr val="accent1"/>
          </a:lnRef>
          <a:fillRef idx="0">
            <a:schemeClr val="accent1"/>
          </a:fillRef>
          <a:effectRef idx="0">
            <a:schemeClr val="accent1"/>
          </a:effectRef>
          <a:fontRef idx="minor">
            <a:schemeClr val="tx1"/>
          </a:fontRef>
        </p:style>
      </p:cxnSp>
      <p:sp>
        <p:nvSpPr>
          <p:cNvPr id="10" name="CaixaDeTexto 8">
            <a:extLst>
              <a:ext uri="{FF2B5EF4-FFF2-40B4-BE49-F238E27FC236}">
                <a16:creationId xmlns:a16="http://schemas.microsoft.com/office/drawing/2014/main" id="{5218E081-FD66-12CF-1A21-C9B44133F08F}"/>
              </a:ext>
            </a:extLst>
          </p:cNvPr>
          <p:cNvSpPr txBox="1"/>
          <p:nvPr userDrawn="1"/>
        </p:nvSpPr>
        <p:spPr>
          <a:xfrm>
            <a:off x="10974765" y="6326707"/>
            <a:ext cx="744114" cy="246221"/>
          </a:xfrm>
          <a:prstGeom prst="rect">
            <a:avLst/>
          </a:prstGeom>
          <a:noFill/>
        </p:spPr>
        <p:txBody>
          <a:bodyPr wrap="none" rtlCol="0">
            <a:spAutoFit/>
          </a:bodyPr>
          <a:lstStyle/>
          <a:p>
            <a:pPr algn="r"/>
            <a:r>
              <a:rPr lang="en-GB" sz="1000" b="1" noProof="0" dirty="0" err="1">
                <a:solidFill>
                  <a:srgbClr val="00385B"/>
                </a:solidFill>
                <a:latin typeface="Arial" panose="020B0604020202020204" pitchFamily="34" charset="0"/>
                <a:cs typeface="Arial" panose="020B0604020202020204" pitchFamily="34" charset="0"/>
              </a:rPr>
              <a:t>IPOPI</a:t>
            </a:r>
            <a:r>
              <a:rPr lang="en-GB" sz="1000" noProof="0" dirty="0" err="1">
                <a:solidFill>
                  <a:srgbClr val="00385B"/>
                </a:solidFill>
                <a:latin typeface="Arial" panose="020B0604020202020204" pitchFamily="34" charset="0"/>
                <a:cs typeface="Arial" panose="020B0604020202020204" pitchFamily="34" charset="0"/>
              </a:rPr>
              <a:t>.org</a:t>
            </a:r>
            <a:endParaRPr lang="en-GB" sz="1000" noProof="0" dirty="0">
              <a:solidFill>
                <a:srgbClr val="00385B"/>
              </a:solidFill>
              <a:latin typeface="Arial" panose="020B0604020202020204" pitchFamily="34" charset="0"/>
              <a:cs typeface="Arial" panose="020B0604020202020204" pitchFamily="34" charset="0"/>
            </a:endParaRPr>
          </a:p>
        </p:txBody>
      </p:sp>
      <p:pic>
        <p:nvPicPr>
          <p:cNvPr id="12" name="Picture 11">
            <a:extLst>
              <a:ext uri="{FF2B5EF4-FFF2-40B4-BE49-F238E27FC236}">
                <a16:creationId xmlns:a16="http://schemas.microsoft.com/office/drawing/2014/main" id="{438C7295-51F2-5833-FD77-F85964B626DF}"/>
              </a:ext>
            </a:extLst>
          </p:cNvPr>
          <p:cNvPicPr>
            <a:picLocks noChangeAspect="1"/>
          </p:cNvPicPr>
          <p:nvPr userDrawn="1"/>
        </p:nvPicPr>
        <p:blipFill>
          <a:blip r:embed="rId2"/>
          <a:srcRect/>
          <a:stretch/>
        </p:blipFill>
        <p:spPr>
          <a:xfrm>
            <a:off x="10841810" y="396522"/>
            <a:ext cx="856992" cy="606317"/>
          </a:xfrm>
          <a:prstGeom prst="rect">
            <a:avLst/>
          </a:prstGeom>
        </p:spPr>
      </p:pic>
    </p:spTree>
    <p:extLst>
      <p:ext uri="{BB962C8B-B14F-4D97-AF65-F5344CB8AC3E}">
        <p14:creationId xmlns:p14="http://schemas.microsoft.com/office/powerpoint/2010/main" val="31863282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70"/>
        <p:cNvGrpSpPr/>
        <p:nvPr/>
      </p:nvGrpSpPr>
      <p:grpSpPr>
        <a:xfrm>
          <a:off x="0" y="0"/>
          <a:ext cx="0" cy="0"/>
          <a:chOff x="0" y="0"/>
          <a:chExt cx="0" cy="0"/>
        </a:xfrm>
      </p:grpSpPr>
      <p:sp>
        <p:nvSpPr>
          <p:cNvPr id="71" name="Google Shape;71;p16"/>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Autofit/>
          </a:bodyPr>
          <a:lstStyle>
            <a:lvl1pPr lvl="0" rtl="0">
              <a:spcBef>
                <a:spcPts val="0"/>
              </a:spcBef>
              <a:spcAft>
                <a:spcPts val="0"/>
              </a:spcAft>
              <a:buSzPts val="4800"/>
              <a:buNone/>
              <a:defRPr sz="6400"/>
            </a:lvl1pPr>
            <a:lvl2pPr lvl="1" rtl="0">
              <a:spcBef>
                <a:spcPts val="0"/>
              </a:spcBef>
              <a:spcAft>
                <a:spcPts val="0"/>
              </a:spcAft>
              <a:buSzPts val="4800"/>
              <a:buNone/>
              <a:defRPr sz="6400"/>
            </a:lvl2pPr>
            <a:lvl3pPr lvl="2" rtl="0">
              <a:spcBef>
                <a:spcPts val="0"/>
              </a:spcBef>
              <a:spcAft>
                <a:spcPts val="0"/>
              </a:spcAft>
              <a:buSzPts val="4800"/>
              <a:buNone/>
              <a:defRPr sz="6400"/>
            </a:lvl3pPr>
            <a:lvl4pPr lvl="3" rtl="0">
              <a:spcBef>
                <a:spcPts val="0"/>
              </a:spcBef>
              <a:spcAft>
                <a:spcPts val="0"/>
              </a:spcAft>
              <a:buSzPts val="4800"/>
              <a:buNone/>
              <a:defRPr sz="6400"/>
            </a:lvl4pPr>
            <a:lvl5pPr lvl="4" rtl="0">
              <a:spcBef>
                <a:spcPts val="0"/>
              </a:spcBef>
              <a:spcAft>
                <a:spcPts val="0"/>
              </a:spcAft>
              <a:buSzPts val="4800"/>
              <a:buNone/>
              <a:defRPr sz="6400"/>
            </a:lvl5pPr>
            <a:lvl6pPr lvl="5" rtl="0">
              <a:spcBef>
                <a:spcPts val="0"/>
              </a:spcBef>
              <a:spcAft>
                <a:spcPts val="0"/>
              </a:spcAft>
              <a:buSzPts val="4800"/>
              <a:buNone/>
              <a:defRPr sz="6400"/>
            </a:lvl6pPr>
            <a:lvl7pPr lvl="6" rtl="0">
              <a:spcBef>
                <a:spcPts val="0"/>
              </a:spcBef>
              <a:spcAft>
                <a:spcPts val="0"/>
              </a:spcAft>
              <a:buSzPts val="4800"/>
              <a:buNone/>
              <a:defRPr sz="6400"/>
            </a:lvl7pPr>
            <a:lvl8pPr lvl="7" rtl="0">
              <a:spcBef>
                <a:spcPts val="0"/>
              </a:spcBef>
              <a:spcAft>
                <a:spcPts val="0"/>
              </a:spcAft>
              <a:buSzPts val="4800"/>
              <a:buNone/>
              <a:defRPr sz="6400"/>
            </a:lvl8pPr>
            <a:lvl9pPr lvl="8" rtl="0">
              <a:spcBef>
                <a:spcPts val="0"/>
              </a:spcBef>
              <a:spcAft>
                <a:spcPts val="0"/>
              </a:spcAft>
              <a:buSzPts val="4800"/>
              <a:buNone/>
              <a:defRPr sz="6400"/>
            </a:lvl9pPr>
          </a:lstStyle>
          <a:p>
            <a:endParaRPr/>
          </a:p>
        </p:txBody>
      </p:sp>
      <p:sp>
        <p:nvSpPr>
          <p:cNvPr id="72" name="Google Shape;72;p16"/>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05272709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73"/>
        <p:cNvGrpSpPr/>
        <p:nvPr/>
      </p:nvGrpSpPr>
      <p:grpSpPr>
        <a:xfrm>
          <a:off x="0" y="0"/>
          <a:ext cx="0" cy="0"/>
          <a:chOff x="0" y="0"/>
          <a:chExt cx="0" cy="0"/>
        </a:xfrm>
      </p:grpSpPr>
      <p:sp>
        <p:nvSpPr>
          <p:cNvPr id="74" name="Google Shape;74;p17"/>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1867"/>
          </a:p>
        </p:txBody>
      </p:sp>
      <p:sp>
        <p:nvSpPr>
          <p:cNvPr id="75" name="Google Shape;75;p17"/>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4200"/>
              <a:buNone/>
              <a:defRPr sz="5600"/>
            </a:lvl1pPr>
            <a:lvl2pPr lvl="1" algn="ctr" rtl="0">
              <a:spcBef>
                <a:spcPts val="0"/>
              </a:spcBef>
              <a:spcAft>
                <a:spcPts val="0"/>
              </a:spcAft>
              <a:buSzPts val="4200"/>
              <a:buNone/>
              <a:defRPr sz="5600"/>
            </a:lvl2pPr>
            <a:lvl3pPr lvl="2" algn="ctr" rtl="0">
              <a:spcBef>
                <a:spcPts val="0"/>
              </a:spcBef>
              <a:spcAft>
                <a:spcPts val="0"/>
              </a:spcAft>
              <a:buSzPts val="4200"/>
              <a:buNone/>
              <a:defRPr sz="5600"/>
            </a:lvl3pPr>
            <a:lvl4pPr lvl="3" algn="ctr" rtl="0">
              <a:spcBef>
                <a:spcPts val="0"/>
              </a:spcBef>
              <a:spcAft>
                <a:spcPts val="0"/>
              </a:spcAft>
              <a:buSzPts val="4200"/>
              <a:buNone/>
              <a:defRPr sz="5600"/>
            </a:lvl4pPr>
            <a:lvl5pPr lvl="4" algn="ctr" rtl="0">
              <a:spcBef>
                <a:spcPts val="0"/>
              </a:spcBef>
              <a:spcAft>
                <a:spcPts val="0"/>
              </a:spcAft>
              <a:buSzPts val="4200"/>
              <a:buNone/>
              <a:defRPr sz="5600"/>
            </a:lvl5pPr>
            <a:lvl6pPr lvl="5" algn="ctr" rtl="0">
              <a:spcBef>
                <a:spcPts val="0"/>
              </a:spcBef>
              <a:spcAft>
                <a:spcPts val="0"/>
              </a:spcAft>
              <a:buSzPts val="4200"/>
              <a:buNone/>
              <a:defRPr sz="5600"/>
            </a:lvl6pPr>
            <a:lvl7pPr lvl="6" algn="ctr" rtl="0">
              <a:spcBef>
                <a:spcPts val="0"/>
              </a:spcBef>
              <a:spcAft>
                <a:spcPts val="0"/>
              </a:spcAft>
              <a:buSzPts val="4200"/>
              <a:buNone/>
              <a:defRPr sz="5600"/>
            </a:lvl7pPr>
            <a:lvl8pPr lvl="7" algn="ctr" rtl="0">
              <a:spcBef>
                <a:spcPts val="0"/>
              </a:spcBef>
              <a:spcAft>
                <a:spcPts val="0"/>
              </a:spcAft>
              <a:buSzPts val="4200"/>
              <a:buNone/>
              <a:defRPr sz="5600"/>
            </a:lvl8pPr>
            <a:lvl9pPr lvl="8" algn="ctr" rtl="0">
              <a:spcBef>
                <a:spcPts val="0"/>
              </a:spcBef>
              <a:spcAft>
                <a:spcPts val="0"/>
              </a:spcAft>
              <a:buSzPts val="4200"/>
              <a:buNone/>
              <a:defRPr sz="5600"/>
            </a:lvl9pPr>
          </a:lstStyle>
          <a:p>
            <a:endParaRPr/>
          </a:p>
        </p:txBody>
      </p:sp>
      <p:sp>
        <p:nvSpPr>
          <p:cNvPr id="76" name="Google Shape;76;p17"/>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100"/>
              <a:buNone/>
              <a:defRPr sz="2800"/>
            </a:lvl1pPr>
            <a:lvl2pPr lvl="1" algn="ctr" rtl="0">
              <a:lnSpc>
                <a:spcPct val="100000"/>
              </a:lnSpc>
              <a:spcBef>
                <a:spcPts val="0"/>
              </a:spcBef>
              <a:spcAft>
                <a:spcPts val="0"/>
              </a:spcAft>
              <a:buSzPts val="2100"/>
              <a:buNone/>
              <a:defRPr sz="2800"/>
            </a:lvl2pPr>
            <a:lvl3pPr lvl="2" algn="ctr" rtl="0">
              <a:lnSpc>
                <a:spcPct val="100000"/>
              </a:lnSpc>
              <a:spcBef>
                <a:spcPts val="0"/>
              </a:spcBef>
              <a:spcAft>
                <a:spcPts val="0"/>
              </a:spcAft>
              <a:buSzPts val="2100"/>
              <a:buNone/>
              <a:defRPr sz="2800"/>
            </a:lvl3pPr>
            <a:lvl4pPr lvl="3" algn="ctr" rtl="0">
              <a:lnSpc>
                <a:spcPct val="100000"/>
              </a:lnSpc>
              <a:spcBef>
                <a:spcPts val="0"/>
              </a:spcBef>
              <a:spcAft>
                <a:spcPts val="0"/>
              </a:spcAft>
              <a:buSzPts val="2100"/>
              <a:buNone/>
              <a:defRPr sz="2800"/>
            </a:lvl4pPr>
            <a:lvl5pPr lvl="4" algn="ctr" rtl="0">
              <a:lnSpc>
                <a:spcPct val="100000"/>
              </a:lnSpc>
              <a:spcBef>
                <a:spcPts val="0"/>
              </a:spcBef>
              <a:spcAft>
                <a:spcPts val="0"/>
              </a:spcAft>
              <a:buSzPts val="2100"/>
              <a:buNone/>
              <a:defRPr sz="2800"/>
            </a:lvl5pPr>
            <a:lvl6pPr lvl="5" algn="ctr" rtl="0">
              <a:lnSpc>
                <a:spcPct val="100000"/>
              </a:lnSpc>
              <a:spcBef>
                <a:spcPts val="0"/>
              </a:spcBef>
              <a:spcAft>
                <a:spcPts val="0"/>
              </a:spcAft>
              <a:buSzPts val="2100"/>
              <a:buNone/>
              <a:defRPr sz="2800"/>
            </a:lvl6pPr>
            <a:lvl7pPr lvl="6" algn="ctr" rtl="0">
              <a:lnSpc>
                <a:spcPct val="100000"/>
              </a:lnSpc>
              <a:spcBef>
                <a:spcPts val="0"/>
              </a:spcBef>
              <a:spcAft>
                <a:spcPts val="0"/>
              </a:spcAft>
              <a:buSzPts val="2100"/>
              <a:buNone/>
              <a:defRPr sz="2800"/>
            </a:lvl7pPr>
            <a:lvl8pPr lvl="7" algn="ctr" rtl="0">
              <a:lnSpc>
                <a:spcPct val="100000"/>
              </a:lnSpc>
              <a:spcBef>
                <a:spcPts val="0"/>
              </a:spcBef>
              <a:spcAft>
                <a:spcPts val="0"/>
              </a:spcAft>
              <a:buSzPts val="2100"/>
              <a:buNone/>
              <a:defRPr sz="2800"/>
            </a:lvl8pPr>
            <a:lvl9pPr lvl="8" algn="ctr" rtl="0">
              <a:lnSpc>
                <a:spcPct val="100000"/>
              </a:lnSpc>
              <a:spcBef>
                <a:spcPts val="0"/>
              </a:spcBef>
              <a:spcAft>
                <a:spcPts val="0"/>
              </a:spcAft>
              <a:buSzPts val="2100"/>
              <a:buNone/>
              <a:defRPr sz="2800"/>
            </a:lvl9pPr>
          </a:lstStyle>
          <a:p>
            <a:endParaRPr/>
          </a:p>
        </p:txBody>
      </p:sp>
      <p:sp>
        <p:nvSpPr>
          <p:cNvPr id="77" name="Google Shape;77;p17"/>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Autofit/>
          </a:bodyPr>
          <a:lstStyle>
            <a:lvl1pPr marL="609585" lvl="0" indent="-457189" rtl="0">
              <a:spcBef>
                <a:spcPts val="0"/>
              </a:spcBef>
              <a:spcAft>
                <a:spcPts val="0"/>
              </a:spcAft>
              <a:buSzPts val="1800"/>
              <a:buChar char="●"/>
              <a:defRPr/>
            </a:lvl1pPr>
            <a:lvl2pPr marL="1219170" lvl="1" indent="-423323" rtl="0">
              <a:spcBef>
                <a:spcPts val="2133"/>
              </a:spcBef>
              <a:spcAft>
                <a:spcPts val="0"/>
              </a:spcAft>
              <a:buSzPts val="1400"/>
              <a:buChar char="○"/>
              <a:defRPr/>
            </a:lvl2pPr>
            <a:lvl3pPr marL="1828754" lvl="2" indent="-423323" rtl="0">
              <a:spcBef>
                <a:spcPts val="2133"/>
              </a:spcBef>
              <a:spcAft>
                <a:spcPts val="0"/>
              </a:spcAft>
              <a:buSzPts val="1400"/>
              <a:buChar char="■"/>
              <a:defRPr/>
            </a:lvl3pPr>
            <a:lvl4pPr marL="2438339" lvl="3" indent="-423323" rtl="0">
              <a:spcBef>
                <a:spcPts val="2133"/>
              </a:spcBef>
              <a:spcAft>
                <a:spcPts val="0"/>
              </a:spcAft>
              <a:buSzPts val="1400"/>
              <a:buChar char="●"/>
              <a:defRPr/>
            </a:lvl4pPr>
            <a:lvl5pPr marL="3047924" lvl="4" indent="-423323" rtl="0">
              <a:spcBef>
                <a:spcPts val="2133"/>
              </a:spcBef>
              <a:spcAft>
                <a:spcPts val="0"/>
              </a:spcAft>
              <a:buSzPts val="1400"/>
              <a:buChar char="○"/>
              <a:defRPr/>
            </a:lvl5pPr>
            <a:lvl6pPr marL="3657509" lvl="5" indent="-423323" rtl="0">
              <a:spcBef>
                <a:spcPts val="2133"/>
              </a:spcBef>
              <a:spcAft>
                <a:spcPts val="0"/>
              </a:spcAft>
              <a:buSzPts val="1400"/>
              <a:buChar char="■"/>
              <a:defRPr/>
            </a:lvl6pPr>
            <a:lvl7pPr marL="4267093" lvl="6" indent="-423323" rtl="0">
              <a:spcBef>
                <a:spcPts val="2133"/>
              </a:spcBef>
              <a:spcAft>
                <a:spcPts val="0"/>
              </a:spcAft>
              <a:buSzPts val="1400"/>
              <a:buChar char="●"/>
              <a:defRPr/>
            </a:lvl7pPr>
            <a:lvl8pPr marL="4876678" lvl="7" indent="-423323" rtl="0">
              <a:spcBef>
                <a:spcPts val="2133"/>
              </a:spcBef>
              <a:spcAft>
                <a:spcPts val="0"/>
              </a:spcAft>
              <a:buSzPts val="1400"/>
              <a:buChar char="○"/>
              <a:defRPr/>
            </a:lvl8pPr>
            <a:lvl9pPr marL="5486263" lvl="8" indent="-423323" rtl="0">
              <a:spcBef>
                <a:spcPts val="2133"/>
              </a:spcBef>
              <a:spcAft>
                <a:spcPts val="2133"/>
              </a:spcAft>
              <a:buSzPts val="1400"/>
              <a:buChar char="■"/>
              <a:defRPr/>
            </a:lvl9pPr>
          </a:lstStyle>
          <a:p>
            <a:endParaRPr/>
          </a:p>
        </p:txBody>
      </p:sp>
      <p:sp>
        <p:nvSpPr>
          <p:cNvPr id="78" name="Google Shape;78;p17"/>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53112876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79"/>
        <p:cNvGrpSpPr/>
        <p:nvPr/>
      </p:nvGrpSpPr>
      <p:grpSpPr>
        <a:xfrm>
          <a:off x="0" y="0"/>
          <a:ext cx="0" cy="0"/>
          <a:chOff x="0" y="0"/>
          <a:chExt cx="0" cy="0"/>
        </a:xfrm>
      </p:grpSpPr>
      <p:sp>
        <p:nvSpPr>
          <p:cNvPr id="80" name="Google Shape;80;p18"/>
          <p:cNvSpPr txBox="1">
            <a:spLocks noGrp="1"/>
          </p:cNvSpPr>
          <p:nvPr>
            <p:ph type="body" idx="1"/>
          </p:nvPr>
        </p:nvSpPr>
        <p:spPr>
          <a:xfrm>
            <a:off x="415600" y="5640767"/>
            <a:ext cx="7998400" cy="806800"/>
          </a:xfrm>
          <a:prstGeom prst="rect">
            <a:avLst/>
          </a:prstGeom>
        </p:spPr>
        <p:txBody>
          <a:bodyPr spcFirstLastPara="1" wrap="square" lIns="91425" tIns="91425" rIns="91425" bIns="91425" anchor="ctr" anchorCtr="0">
            <a:noAutofit/>
          </a:bodyPr>
          <a:lstStyle>
            <a:lvl1pPr marL="609585" lvl="0" indent="-304792" rtl="0">
              <a:lnSpc>
                <a:spcPct val="100000"/>
              </a:lnSpc>
              <a:spcBef>
                <a:spcPts val="0"/>
              </a:spcBef>
              <a:spcAft>
                <a:spcPts val="0"/>
              </a:spcAft>
              <a:buSzPts val="1800"/>
              <a:buNone/>
              <a:defRPr/>
            </a:lvl1pPr>
          </a:lstStyle>
          <a:p>
            <a:endParaRPr/>
          </a:p>
        </p:txBody>
      </p:sp>
      <p:sp>
        <p:nvSpPr>
          <p:cNvPr id="81" name="Google Shape;81;p18"/>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53837970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82"/>
        <p:cNvGrpSpPr/>
        <p:nvPr/>
      </p:nvGrpSpPr>
      <p:grpSpPr>
        <a:xfrm>
          <a:off x="0" y="0"/>
          <a:ext cx="0" cy="0"/>
          <a:chOff x="0" y="0"/>
          <a:chExt cx="0" cy="0"/>
        </a:xfrm>
      </p:grpSpPr>
      <p:sp>
        <p:nvSpPr>
          <p:cNvPr id="83" name="Google Shape;83;p19"/>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2000"/>
              <a:buNone/>
              <a:defRPr sz="16000"/>
            </a:lvl1pPr>
            <a:lvl2pPr lvl="1" algn="ctr" rtl="0">
              <a:spcBef>
                <a:spcPts val="0"/>
              </a:spcBef>
              <a:spcAft>
                <a:spcPts val="0"/>
              </a:spcAft>
              <a:buSzPts val="12000"/>
              <a:buNone/>
              <a:defRPr sz="16000"/>
            </a:lvl2pPr>
            <a:lvl3pPr lvl="2" algn="ctr" rtl="0">
              <a:spcBef>
                <a:spcPts val="0"/>
              </a:spcBef>
              <a:spcAft>
                <a:spcPts val="0"/>
              </a:spcAft>
              <a:buSzPts val="12000"/>
              <a:buNone/>
              <a:defRPr sz="16000"/>
            </a:lvl3pPr>
            <a:lvl4pPr lvl="3" algn="ctr" rtl="0">
              <a:spcBef>
                <a:spcPts val="0"/>
              </a:spcBef>
              <a:spcAft>
                <a:spcPts val="0"/>
              </a:spcAft>
              <a:buSzPts val="12000"/>
              <a:buNone/>
              <a:defRPr sz="16000"/>
            </a:lvl4pPr>
            <a:lvl5pPr lvl="4" algn="ctr" rtl="0">
              <a:spcBef>
                <a:spcPts val="0"/>
              </a:spcBef>
              <a:spcAft>
                <a:spcPts val="0"/>
              </a:spcAft>
              <a:buSzPts val="12000"/>
              <a:buNone/>
              <a:defRPr sz="16000"/>
            </a:lvl5pPr>
            <a:lvl6pPr lvl="5" algn="ctr" rtl="0">
              <a:spcBef>
                <a:spcPts val="0"/>
              </a:spcBef>
              <a:spcAft>
                <a:spcPts val="0"/>
              </a:spcAft>
              <a:buSzPts val="12000"/>
              <a:buNone/>
              <a:defRPr sz="16000"/>
            </a:lvl6pPr>
            <a:lvl7pPr lvl="6" algn="ctr" rtl="0">
              <a:spcBef>
                <a:spcPts val="0"/>
              </a:spcBef>
              <a:spcAft>
                <a:spcPts val="0"/>
              </a:spcAft>
              <a:buSzPts val="12000"/>
              <a:buNone/>
              <a:defRPr sz="16000"/>
            </a:lvl7pPr>
            <a:lvl8pPr lvl="7" algn="ctr" rtl="0">
              <a:spcBef>
                <a:spcPts val="0"/>
              </a:spcBef>
              <a:spcAft>
                <a:spcPts val="0"/>
              </a:spcAft>
              <a:buSzPts val="12000"/>
              <a:buNone/>
              <a:defRPr sz="16000"/>
            </a:lvl8pPr>
            <a:lvl9pPr lvl="8" algn="ctr" rtl="0">
              <a:spcBef>
                <a:spcPts val="0"/>
              </a:spcBef>
              <a:spcAft>
                <a:spcPts val="0"/>
              </a:spcAft>
              <a:buSzPts val="12000"/>
              <a:buNone/>
              <a:defRPr sz="16000"/>
            </a:lvl9pPr>
          </a:lstStyle>
          <a:p>
            <a:r>
              <a:t>xx%</a:t>
            </a:r>
          </a:p>
        </p:txBody>
      </p:sp>
      <p:sp>
        <p:nvSpPr>
          <p:cNvPr id="84" name="Google Shape;84;p19"/>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Autofit/>
          </a:bodyPr>
          <a:lstStyle>
            <a:lvl1pPr marL="609585" lvl="0" indent="-457189" algn="ctr" rtl="0">
              <a:spcBef>
                <a:spcPts val="0"/>
              </a:spcBef>
              <a:spcAft>
                <a:spcPts val="0"/>
              </a:spcAft>
              <a:buSzPts val="1800"/>
              <a:buChar char="●"/>
              <a:defRPr/>
            </a:lvl1pPr>
            <a:lvl2pPr marL="1219170" lvl="1" indent="-423323" algn="ctr" rtl="0">
              <a:spcBef>
                <a:spcPts val="2133"/>
              </a:spcBef>
              <a:spcAft>
                <a:spcPts val="0"/>
              </a:spcAft>
              <a:buSzPts val="1400"/>
              <a:buChar char="○"/>
              <a:defRPr/>
            </a:lvl2pPr>
            <a:lvl3pPr marL="1828754" lvl="2" indent="-423323" algn="ctr" rtl="0">
              <a:spcBef>
                <a:spcPts val="2133"/>
              </a:spcBef>
              <a:spcAft>
                <a:spcPts val="0"/>
              </a:spcAft>
              <a:buSzPts val="1400"/>
              <a:buChar char="■"/>
              <a:defRPr/>
            </a:lvl3pPr>
            <a:lvl4pPr marL="2438339" lvl="3" indent="-423323" algn="ctr" rtl="0">
              <a:spcBef>
                <a:spcPts val="2133"/>
              </a:spcBef>
              <a:spcAft>
                <a:spcPts val="0"/>
              </a:spcAft>
              <a:buSzPts val="1400"/>
              <a:buChar char="●"/>
              <a:defRPr/>
            </a:lvl4pPr>
            <a:lvl5pPr marL="3047924" lvl="4" indent="-423323" algn="ctr" rtl="0">
              <a:spcBef>
                <a:spcPts val="2133"/>
              </a:spcBef>
              <a:spcAft>
                <a:spcPts val="0"/>
              </a:spcAft>
              <a:buSzPts val="1400"/>
              <a:buChar char="○"/>
              <a:defRPr/>
            </a:lvl5pPr>
            <a:lvl6pPr marL="3657509" lvl="5" indent="-423323" algn="ctr" rtl="0">
              <a:spcBef>
                <a:spcPts val="2133"/>
              </a:spcBef>
              <a:spcAft>
                <a:spcPts val="0"/>
              </a:spcAft>
              <a:buSzPts val="1400"/>
              <a:buChar char="■"/>
              <a:defRPr/>
            </a:lvl6pPr>
            <a:lvl7pPr marL="4267093" lvl="6" indent="-423323" algn="ctr" rtl="0">
              <a:spcBef>
                <a:spcPts val="2133"/>
              </a:spcBef>
              <a:spcAft>
                <a:spcPts val="0"/>
              </a:spcAft>
              <a:buSzPts val="1400"/>
              <a:buChar char="●"/>
              <a:defRPr/>
            </a:lvl7pPr>
            <a:lvl8pPr marL="4876678" lvl="7" indent="-423323" algn="ctr" rtl="0">
              <a:spcBef>
                <a:spcPts val="2133"/>
              </a:spcBef>
              <a:spcAft>
                <a:spcPts val="0"/>
              </a:spcAft>
              <a:buSzPts val="1400"/>
              <a:buChar char="○"/>
              <a:defRPr/>
            </a:lvl8pPr>
            <a:lvl9pPr marL="5486263" lvl="8" indent="-423323" algn="ctr" rtl="0">
              <a:spcBef>
                <a:spcPts val="2133"/>
              </a:spcBef>
              <a:spcAft>
                <a:spcPts val="2133"/>
              </a:spcAft>
              <a:buSzPts val="1400"/>
              <a:buChar char="■"/>
              <a:defRPr/>
            </a:lvl9pPr>
          </a:lstStyle>
          <a:p>
            <a:endParaRPr/>
          </a:p>
        </p:txBody>
      </p:sp>
      <p:sp>
        <p:nvSpPr>
          <p:cNvPr id="85" name="Google Shape;85;p19"/>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38116343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86"/>
        <p:cNvGrpSpPr/>
        <p:nvPr/>
      </p:nvGrpSpPr>
      <p:grpSpPr>
        <a:xfrm>
          <a:off x="0" y="0"/>
          <a:ext cx="0" cy="0"/>
          <a:chOff x="0" y="0"/>
          <a:chExt cx="0" cy="0"/>
        </a:xfrm>
      </p:grpSpPr>
      <p:sp>
        <p:nvSpPr>
          <p:cNvPr id="87" name="Google Shape;87;p20"/>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409201632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Custom Layout 2">
  <p:cSld name="Custom Layout 2">
    <p:spTree>
      <p:nvGrpSpPr>
        <p:cNvPr id="1" name="Shape 88"/>
        <p:cNvGrpSpPr/>
        <p:nvPr/>
      </p:nvGrpSpPr>
      <p:grpSpPr>
        <a:xfrm>
          <a:off x="0" y="0"/>
          <a:ext cx="0" cy="0"/>
          <a:chOff x="0" y="0"/>
          <a:chExt cx="0" cy="0"/>
        </a:xfrm>
      </p:grpSpPr>
      <p:sp>
        <p:nvSpPr>
          <p:cNvPr id="89" name="Google Shape;89;p21"/>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pic>
        <p:nvPicPr>
          <p:cNvPr id="90" name="Google Shape;90;p21"/>
          <p:cNvPicPr preferRelativeResize="0"/>
          <p:nvPr/>
        </p:nvPicPr>
        <p:blipFill rotWithShape="1">
          <a:blip r:embed="rId2">
            <a:alphaModFix/>
          </a:blip>
          <a:srcRect r="49728" b="-10"/>
          <a:stretch/>
        </p:blipFill>
        <p:spPr>
          <a:xfrm>
            <a:off x="11426740" y="103234"/>
            <a:ext cx="601667" cy="557133"/>
          </a:xfrm>
          <a:prstGeom prst="rect">
            <a:avLst/>
          </a:prstGeom>
          <a:noFill/>
          <a:ln>
            <a:noFill/>
          </a:ln>
        </p:spPr>
      </p:pic>
      <p:pic>
        <p:nvPicPr>
          <p:cNvPr id="91" name="Google Shape;91;p21"/>
          <p:cNvPicPr preferRelativeResize="0"/>
          <p:nvPr/>
        </p:nvPicPr>
        <p:blipFill rotWithShape="1">
          <a:blip r:embed="rId3">
            <a:alphaModFix/>
          </a:blip>
          <a:srcRect l="23553"/>
          <a:stretch/>
        </p:blipFill>
        <p:spPr>
          <a:xfrm>
            <a:off x="8826267" y="5240434"/>
            <a:ext cx="3365735" cy="1617567"/>
          </a:xfrm>
          <a:prstGeom prst="rect">
            <a:avLst/>
          </a:prstGeom>
          <a:noFill/>
          <a:ln>
            <a:noFill/>
          </a:ln>
        </p:spPr>
      </p:pic>
      <p:sp>
        <p:nvSpPr>
          <p:cNvPr id="92" name="Google Shape;92;p21"/>
          <p:cNvSpPr txBox="1">
            <a:spLocks noGrp="1"/>
          </p:cNvSpPr>
          <p:nvPr>
            <p:ph type="body" idx="1"/>
          </p:nvPr>
        </p:nvSpPr>
        <p:spPr>
          <a:xfrm>
            <a:off x="585867" y="1893467"/>
            <a:ext cx="11360800" cy="3001600"/>
          </a:xfrm>
          <a:prstGeom prst="rect">
            <a:avLst/>
          </a:prstGeom>
        </p:spPr>
        <p:txBody>
          <a:bodyPr spcFirstLastPara="1" wrap="square" lIns="91425" tIns="91425" rIns="91425" bIns="91425" anchor="t" anchorCtr="0">
            <a:noAutofit/>
          </a:bodyPr>
          <a:lstStyle>
            <a:lvl1pPr marL="609585" lvl="0" indent="-457189" rtl="0">
              <a:spcBef>
                <a:spcPts val="0"/>
              </a:spcBef>
              <a:spcAft>
                <a:spcPts val="0"/>
              </a:spcAft>
              <a:buSzPts val="1800"/>
              <a:buChar char="●"/>
              <a:defRPr/>
            </a:lvl1pPr>
            <a:lvl2pPr marL="1219170" lvl="1" indent="-423323" rtl="0">
              <a:spcBef>
                <a:spcPts val="2133"/>
              </a:spcBef>
              <a:spcAft>
                <a:spcPts val="0"/>
              </a:spcAft>
              <a:buSzPts val="1400"/>
              <a:buChar char="○"/>
              <a:defRPr/>
            </a:lvl2pPr>
            <a:lvl3pPr marL="1828754" lvl="2" indent="-423323" rtl="0">
              <a:spcBef>
                <a:spcPts val="2133"/>
              </a:spcBef>
              <a:spcAft>
                <a:spcPts val="0"/>
              </a:spcAft>
              <a:buSzPts val="1400"/>
              <a:buChar char="■"/>
              <a:defRPr/>
            </a:lvl3pPr>
            <a:lvl4pPr marL="2438339" lvl="3" indent="-423323" rtl="0">
              <a:spcBef>
                <a:spcPts val="2133"/>
              </a:spcBef>
              <a:spcAft>
                <a:spcPts val="0"/>
              </a:spcAft>
              <a:buSzPts val="1400"/>
              <a:buChar char="●"/>
              <a:defRPr/>
            </a:lvl4pPr>
            <a:lvl5pPr marL="3047924" lvl="4" indent="-423323" rtl="0">
              <a:spcBef>
                <a:spcPts val="2133"/>
              </a:spcBef>
              <a:spcAft>
                <a:spcPts val="0"/>
              </a:spcAft>
              <a:buSzPts val="1400"/>
              <a:buChar char="○"/>
              <a:defRPr/>
            </a:lvl5pPr>
            <a:lvl6pPr marL="3657509" lvl="5" indent="-423323" rtl="0">
              <a:spcBef>
                <a:spcPts val="2133"/>
              </a:spcBef>
              <a:spcAft>
                <a:spcPts val="0"/>
              </a:spcAft>
              <a:buSzPts val="1400"/>
              <a:buChar char="■"/>
              <a:defRPr/>
            </a:lvl6pPr>
            <a:lvl7pPr marL="4267093" lvl="6" indent="-423323" rtl="0">
              <a:spcBef>
                <a:spcPts val="2133"/>
              </a:spcBef>
              <a:spcAft>
                <a:spcPts val="0"/>
              </a:spcAft>
              <a:buSzPts val="1400"/>
              <a:buChar char="●"/>
              <a:defRPr/>
            </a:lvl7pPr>
            <a:lvl8pPr marL="4876678" lvl="7" indent="-423323" rtl="0">
              <a:spcBef>
                <a:spcPts val="2133"/>
              </a:spcBef>
              <a:spcAft>
                <a:spcPts val="0"/>
              </a:spcAft>
              <a:buSzPts val="1400"/>
              <a:buChar char="○"/>
              <a:defRPr/>
            </a:lvl8pPr>
            <a:lvl9pPr marL="5486263" lvl="8" indent="-423323" rtl="0">
              <a:spcBef>
                <a:spcPts val="2133"/>
              </a:spcBef>
              <a:spcAft>
                <a:spcPts val="2133"/>
              </a:spcAft>
              <a:buSzPts val="1400"/>
              <a:buChar char="■"/>
              <a:defRPr/>
            </a:lvl9pPr>
          </a:lstStyle>
          <a:p>
            <a:endParaRPr/>
          </a:p>
        </p:txBody>
      </p:sp>
    </p:spTree>
    <p:extLst>
      <p:ext uri="{BB962C8B-B14F-4D97-AF65-F5344CB8AC3E}">
        <p14:creationId xmlns:p14="http://schemas.microsoft.com/office/powerpoint/2010/main" val="359552964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93"/>
        <p:cNvGrpSpPr/>
        <p:nvPr/>
      </p:nvGrpSpPr>
      <p:grpSpPr>
        <a:xfrm>
          <a:off x="0" y="0"/>
          <a:ext cx="0" cy="0"/>
          <a:chOff x="0" y="0"/>
          <a:chExt cx="0" cy="0"/>
        </a:xfrm>
      </p:grpSpPr>
      <p:sp>
        <p:nvSpPr>
          <p:cNvPr id="94" name="Google Shape;94;p22"/>
          <p:cNvSpPr/>
          <p:nvPr/>
        </p:nvSpPr>
        <p:spPr>
          <a:xfrm>
            <a:off x="440285" y="614407"/>
            <a:ext cx="11309600" cy="1189200"/>
          </a:xfrm>
          <a:prstGeom prst="rect">
            <a:avLst/>
          </a:prstGeom>
          <a:solidFill>
            <a:schemeClr val="accent1"/>
          </a:solidFill>
          <a:ln>
            <a:noFill/>
          </a:ln>
        </p:spPr>
        <p:txBody>
          <a:bodyPr spcFirstLastPara="1" wrap="square" lIns="91433" tIns="91433" rIns="91433" bIns="91433" anchor="ctr" anchorCtr="0">
            <a:noAutofit/>
          </a:bodyPr>
          <a:lstStyle/>
          <a:p>
            <a:pPr marL="0" lvl="0" indent="0" algn="l" rtl="0">
              <a:spcBef>
                <a:spcPts val="0"/>
              </a:spcBef>
              <a:spcAft>
                <a:spcPts val="0"/>
              </a:spcAft>
              <a:buNone/>
            </a:pPr>
            <a:endParaRPr sz="1867"/>
          </a:p>
        </p:txBody>
      </p:sp>
      <p:sp>
        <p:nvSpPr>
          <p:cNvPr id="95" name="Google Shape;95;p22"/>
          <p:cNvSpPr txBox="1">
            <a:spLocks noGrp="1"/>
          </p:cNvSpPr>
          <p:nvPr>
            <p:ph type="title"/>
          </p:nvPr>
        </p:nvSpPr>
        <p:spPr>
          <a:xfrm>
            <a:off x="581192" y="702156"/>
            <a:ext cx="11029600" cy="1013600"/>
          </a:xfrm>
          <a:prstGeom prst="rect">
            <a:avLst/>
          </a:prstGeom>
          <a:noFill/>
          <a:ln>
            <a:noFill/>
          </a:ln>
        </p:spPr>
        <p:txBody>
          <a:bodyPr spcFirstLastPara="1" wrap="square" lIns="68575" tIns="34275" rIns="68575" bIns="34275" anchor="b" anchorCtr="0">
            <a:normAutofit/>
          </a:bodyPr>
          <a:lstStyle>
            <a:lvl1pPr lvl="0" algn="l" rtl="0">
              <a:spcBef>
                <a:spcPts val="0"/>
              </a:spcBef>
              <a:spcAft>
                <a:spcPts val="0"/>
              </a:spcAft>
              <a:buClr>
                <a:schemeClr val="lt1"/>
              </a:buClr>
              <a:buSzPts val="1400"/>
              <a:buNone/>
              <a:defRPr/>
            </a:lvl1pPr>
            <a:lvl2pPr lvl="1" algn="l" rtl="0">
              <a:spcBef>
                <a:spcPts val="0"/>
              </a:spcBef>
              <a:spcAft>
                <a:spcPts val="0"/>
              </a:spcAft>
              <a:buSzPts val="2800"/>
              <a:buNone/>
              <a:defRPr/>
            </a:lvl2pPr>
            <a:lvl3pPr lvl="2" algn="l" rtl="0">
              <a:spcBef>
                <a:spcPts val="0"/>
              </a:spcBef>
              <a:spcAft>
                <a:spcPts val="0"/>
              </a:spcAft>
              <a:buSzPts val="2800"/>
              <a:buNone/>
              <a:defRPr/>
            </a:lvl3pPr>
            <a:lvl4pPr lvl="3" algn="l" rtl="0">
              <a:spcBef>
                <a:spcPts val="0"/>
              </a:spcBef>
              <a:spcAft>
                <a:spcPts val="0"/>
              </a:spcAft>
              <a:buSzPts val="2800"/>
              <a:buNone/>
              <a:defRPr/>
            </a:lvl4pPr>
            <a:lvl5pPr lvl="4" algn="l" rtl="0">
              <a:spcBef>
                <a:spcPts val="0"/>
              </a:spcBef>
              <a:spcAft>
                <a:spcPts val="0"/>
              </a:spcAft>
              <a:buSzPts val="2800"/>
              <a:buNone/>
              <a:defRPr/>
            </a:lvl5pPr>
            <a:lvl6pPr lvl="5" algn="l" rtl="0">
              <a:spcBef>
                <a:spcPts val="0"/>
              </a:spcBef>
              <a:spcAft>
                <a:spcPts val="0"/>
              </a:spcAft>
              <a:buSzPts val="2800"/>
              <a:buNone/>
              <a:defRPr/>
            </a:lvl6pPr>
            <a:lvl7pPr lvl="6" algn="l" rtl="0">
              <a:spcBef>
                <a:spcPts val="0"/>
              </a:spcBef>
              <a:spcAft>
                <a:spcPts val="0"/>
              </a:spcAft>
              <a:buSzPts val="2800"/>
              <a:buNone/>
              <a:defRPr/>
            </a:lvl7pPr>
            <a:lvl8pPr lvl="7" algn="l" rtl="0">
              <a:spcBef>
                <a:spcPts val="0"/>
              </a:spcBef>
              <a:spcAft>
                <a:spcPts val="0"/>
              </a:spcAft>
              <a:buSzPts val="2800"/>
              <a:buNone/>
              <a:defRPr/>
            </a:lvl8pPr>
            <a:lvl9pPr lvl="8" algn="l" rtl="0">
              <a:spcBef>
                <a:spcPts val="0"/>
              </a:spcBef>
              <a:spcAft>
                <a:spcPts val="0"/>
              </a:spcAft>
              <a:buSzPts val="2800"/>
              <a:buNone/>
              <a:defRPr/>
            </a:lvl9pPr>
          </a:lstStyle>
          <a:p>
            <a:endParaRPr/>
          </a:p>
        </p:txBody>
      </p:sp>
      <p:sp>
        <p:nvSpPr>
          <p:cNvPr id="96" name="Google Shape;96;p22"/>
          <p:cNvSpPr txBox="1">
            <a:spLocks noGrp="1"/>
          </p:cNvSpPr>
          <p:nvPr>
            <p:ph type="body" idx="1"/>
          </p:nvPr>
        </p:nvSpPr>
        <p:spPr>
          <a:xfrm>
            <a:off x="581192" y="2180496"/>
            <a:ext cx="11029600" cy="3678400"/>
          </a:xfrm>
          <a:prstGeom prst="rect">
            <a:avLst/>
          </a:prstGeom>
          <a:noFill/>
          <a:ln>
            <a:noFill/>
          </a:ln>
        </p:spPr>
        <p:txBody>
          <a:bodyPr spcFirstLastPara="1" wrap="square" lIns="68575" tIns="34275" rIns="68575" bIns="34275" anchor="ctr" anchorCtr="0">
            <a:normAutofit/>
          </a:bodyPr>
          <a:lstStyle>
            <a:lvl1pPr marL="609585" lvl="0" indent="-406390" algn="l" rtl="0">
              <a:spcBef>
                <a:spcPts val="400"/>
              </a:spcBef>
              <a:spcAft>
                <a:spcPts val="0"/>
              </a:spcAft>
              <a:buSzPts val="1200"/>
              <a:buChar char="●"/>
              <a:defRPr/>
            </a:lvl1pPr>
            <a:lvl2pPr marL="1219170" lvl="1" indent="-406390" algn="l" rtl="0">
              <a:spcBef>
                <a:spcPts val="667"/>
              </a:spcBef>
              <a:spcAft>
                <a:spcPts val="0"/>
              </a:spcAft>
              <a:buSzPts val="1200"/>
              <a:buChar char="○"/>
              <a:defRPr/>
            </a:lvl2pPr>
            <a:lvl3pPr marL="1828754" lvl="2" indent="-406390" algn="l" rtl="0">
              <a:spcBef>
                <a:spcPts val="667"/>
              </a:spcBef>
              <a:spcAft>
                <a:spcPts val="0"/>
              </a:spcAft>
              <a:buSzPts val="1200"/>
              <a:buChar char="■"/>
              <a:defRPr/>
            </a:lvl3pPr>
            <a:lvl4pPr marL="2438339" lvl="3" indent="-406390" algn="l" rtl="0">
              <a:spcBef>
                <a:spcPts val="667"/>
              </a:spcBef>
              <a:spcAft>
                <a:spcPts val="0"/>
              </a:spcAft>
              <a:buSzPts val="1200"/>
              <a:buChar char="●"/>
              <a:defRPr/>
            </a:lvl4pPr>
            <a:lvl5pPr marL="3047924" lvl="4" indent="-406390" algn="l" rtl="0">
              <a:spcBef>
                <a:spcPts val="667"/>
              </a:spcBef>
              <a:spcAft>
                <a:spcPts val="0"/>
              </a:spcAft>
              <a:buSzPts val="1200"/>
              <a:buChar char="○"/>
              <a:defRPr/>
            </a:lvl5pPr>
            <a:lvl6pPr marL="3657509" lvl="5" indent="-406390" algn="l" rtl="0">
              <a:spcBef>
                <a:spcPts val="667"/>
              </a:spcBef>
              <a:spcAft>
                <a:spcPts val="0"/>
              </a:spcAft>
              <a:buSzPts val="1200"/>
              <a:buChar char="■"/>
              <a:defRPr/>
            </a:lvl6pPr>
            <a:lvl7pPr marL="4267093" lvl="6" indent="-406390" algn="l" rtl="0">
              <a:spcBef>
                <a:spcPts val="667"/>
              </a:spcBef>
              <a:spcAft>
                <a:spcPts val="0"/>
              </a:spcAft>
              <a:buSzPts val="1200"/>
              <a:buChar char="●"/>
              <a:defRPr/>
            </a:lvl7pPr>
            <a:lvl8pPr marL="4876678" lvl="7" indent="-406390" algn="l" rtl="0">
              <a:spcBef>
                <a:spcPts val="667"/>
              </a:spcBef>
              <a:spcAft>
                <a:spcPts val="0"/>
              </a:spcAft>
              <a:buSzPts val="1200"/>
              <a:buChar char="○"/>
              <a:defRPr/>
            </a:lvl8pPr>
            <a:lvl9pPr marL="5486263" lvl="8" indent="-406390" algn="l" rtl="0">
              <a:spcBef>
                <a:spcPts val="667"/>
              </a:spcBef>
              <a:spcAft>
                <a:spcPts val="667"/>
              </a:spcAft>
              <a:buSzPts val="1200"/>
              <a:buChar char="■"/>
              <a:defRPr/>
            </a:lvl9pPr>
          </a:lstStyle>
          <a:p>
            <a:endParaRPr/>
          </a:p>
        </p:txBody>
      </p:sp>
      <p:sp>
        <p:nvSpPr>
          <p:cNvPr id="97" name="Google Shape;97;p22"/>
          <p:cNvSpPr txBox="1">
            <a:spLocks noGrp="1"/>
          </p:cNvSpPr>
          <p:nvPr>
            <p:ph type="dt" idx="10"/>
          </p:nvPr>
        </p:nvSpPr>
        <p:spPr>
          <a:xfrm>
            <a:off x="7605951" y="5956137"/>
            <a:ext cx="2844800" cy="365200"/>
          </a:xfrm>
          <a:prstGeom prst="rect">
            <a:avLst/>
          </a:prstGeom>
          <a:noFill/>
          <a:ln>
            <a:noFill/>
          </a:ln>
        </p:spPr>
        <p:txBody>
          <a:bodyPr spcFirstLastPara="1" wrap="square" lIns="68575" tIns="34275" rIns="68575" bIns="34275" anchor="ctr" anchorCtr="0">
            <a:noAutofit/>
          </a:bodyPr>
          <a:lstStyle>
            <a:lvl1pPr lvl="0" algn="r" rtl="0">
              <a:spcBef>
                <a:spcPts val="0"/>
              </a:spcBef>
              <a:spcAft>
                <a:spcPts val="0"/>
              </a:spcAft>
              <a:buSzPts val="1100"/>
              <a:buNone/>
              <a:defRPr sz="1467"/>
            </a:lvl1pPr>
            <a:lvl2pPr lvl="1" algn="l" rtl="0">
              <a:spcBef>
                <a:spcPts val="0"/>
              </a:spcBef>
              <a:spcAft>
                <a:spcPts val="0"/>
              </a:spcAft>
              <a:buSzPts val="1100"/>
              <a:buNone/>
              <a:defRPr sz="1467"/>
            </a:lvl2pPr>
            <a:lvl3pPr lvl="2" algn="l" rtl="0">
              <a:spcBef>
                <a:spcPts val="0"/>
              </a:spcBef>
              <a:spcAft>
                <a:spcPts val="0"/>
              </a:spcAft>
              <a:buSzPts val="1100"/>
              <a:buNone/>
              <a:defRPr sz="1467"/>
            </a:lvl3pPr>
            <a:lvl4pPr lvl="3" algn="l" rtl="0">
              <a:spcBef>
                <a:spcPts val="0"/>
              </a:spcBef>
              <a:spcAft>
                <a:spcPts val="0"/>
              </a:spcAft>
              <a:buSzPts val="1100"/>
              <a:buNone/>
              <a:defRPr sz="1467"/>
            </a:lvl4pPr>
            <a:lvl5pPr lvl="4" algn="l" rtl="0">
              <a:spcBef>
                <a:spcPts val="0"/>
              </a:spcBef>
              <a:spcAft>
                <a:spcPts val="0"/>
              </a:spcAft>
              <a:buSzPts val="1100"/>
              <a:buNone/>
              <a:defRPr sz="1467"/>
            </a:lvl5pPr>
            <a:lvl6pPr lvl="5" algn="l" rtl="0">
              <a:spcBef>
                <a:spcPts val="0"/>
              </a:spcBef>
              <a:spcAft>
                <a:spcPts val="0"/>
              </a:spcAft>
              <a:buSzPts val="1100"/>
              <a:buNone/>
              <a:defRPr sz="1467"/>
            </a:lvl6pPr>
            <a:lvl7pPr lvl="6" algn="l" rtl="0">
              <a:spcBef>
                <a:spcPts val="0"/>
              </a:spcBef>
              <a:spcAft>
                <a:spcPts val="0"/>
              </a:spcAft>
              <a:buSzPts val="1100"/>
              <a:buNone/>
              <a:defRPr sz="1467"/>
            </a:lvl7pPr>
            <a:lvl8pPr lvl="7" algn="l" rtl="0">
              <a:spcBef>
                <a:spcPts val="0"/>
              </a:spcBef>
              <a:spcAft>
                <a:spcPts val="0"/>
              </a:spcAft>
              <a:buSzPts val="1100"/>
              <a:buNone/>
              <a:defRPr sz="1467"/>
            </a:lvl8pPr>
            <a:lvl9pPr lvl="8" algn="l" rtl="0">
              <a:spcBef>
                <a:spcPts val="0"/>
              </a:spcBef>
              <a:spcAft>
                <a:spcPts val="0"/>
              </a:spcAft>
              <a:buSzPts val="1100"/>
              <a:buNone/>
              <a:defRPr sz="1467"/>
            </a:lvl9pPr>
          </a:lstStyle>
          <a:p>
            <a:endParaRPr/>
          </a:p>
        </p:txBody>
      </p:sp>
      <p:sp>
        <p:nvSpPr>
          <p:cNvPr id="98" name="Google Shape;98;p22"/>
          <p:cNvSpPr txBox="1">
            <a:spLocks noGrp="1"/>
          </p:cNvSpPr>
          <p:nvPr>
            <p:ph type="ftr" idx="11"/>
          </p:nvPr>
        </p:nvSpPr>
        <p:spPr>
          <a:xfrm>
            <a:off x="581192" y="5951811"/>
            <a:ext cx="6917200" cy="3652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sz="1467"/>
            </a:lvl1pPr>
            <a:lvl2pPr lvl="1" algn="l" rtl="0">
              <a:spcBef>
                <a:spcPts val="0"/>
              </a:spcBef>
              <a:spcAft>
                <a:spcPts val="0"/>
              </a:spcAft>
              <a:buSzPts val="1100"/>
              <a:buNone/>
              <a:defRPr sz="1467"/>
            </a:lvl2pPr>
            <a:lvl3pPr lvl="2" algn="l" rtl="0">
              <a:spcBef>
                <a:spcPts val="0"/>
              </a:spcBef>
              <a:spcAft>
                <a:spcPts val="0"/>
              </a:spcAft>
              <a:buSzPts val="1100"/>
              <a:buNone/>
              <a:defRPr sz="1467"/>
            </a:lvl3pPr>
            <a:lvl4pPr lvl="3" algn="l" rtl="0">
              <a:spcBef>
                <a:spcPts val="0"/>
              </a:spcBef>
              <a:spcAft>
                <a:spcPts val="0"/>
              </a:spcAft>
              <a:buSzPts val="1100"/>
              <a:buNone/>
              <a:defRPr sz="1467"/>
            </a:lvl4pPr>
            <a:lvl5pPr lvl="4" algn="l" rtl="0">
              <a:spcBef>
                <a:spcPts val="0"/>
              </a:spcBef>
              <a:spcAft>
                <a:spcPts val="0"/>
              </a:spcAft>
              <a:buSzPts val="1100"/>
              <a:buNone/>
              <a:defRPr sz="1467"/>
            </a:lvl5pPr>
            <a:lvl6pPr lvl="5" algn="l" rtl="0">
              <a:spcBef>
                <a:spcPts val="0"/>
              </a:spcBef>
              <a:spcAft>
                <a:spcPts val="0"/>
              </a:spcAft>
              <a:buSzPts val="1100"/>
              <a:buNone/>
              <a:defRPr sz="1467"/>
            </a:lvl6pPr>
            <a:lvl7pPr lvl="6" algn="l" rtl="0">
              <a:spcBef>
                <a:spcPts val="0"/>
              </a:spcBef>
              <a:spcAft>
                <a:spcPts val="0"/>
              </a:spcAft>
              <a:buSzPts val="1100"/>
              <a:buNone/>
              <a:defRPr sz="1467"/>
            </a:lvl7pPr>
            <a:lvl8pPr lvl="7" algn="l" rtl="0">
              <a:spcBef>
                <a:spcPts val="0"/>
              </a:spcBef>
              <a:spcAft>
                <a:spcPts val="0"/>
              </a:spcAft>
              <a:buSzPts val="1100"/>
              <a:buNone/>
              <a:defRPr sz="1467"/>
            </a:lvl8pPr>
            <a:lvl9pPr lvl="8" algn="l" rtl="0">
              <a:spcBef>
                <a:spcPts val="0"/>
              </a:spcBef>
              <a:spcAft>
                <a:spcPts val="0"/>
              </a:spcAft>
              <a:buSzPts val="1100"/>
              <a:buNone/>
              <a:defRPr sz="1467"/>
            </a:lvl9pPr>
          </a:lstStyle>
          <a:p>
            <a:endParaRPr/>
          </a:p>
        </p:txBody>
      </p:sp>
      <p:sp>
        <p:nvSpPr>
          <p:cNvPr id="99" name="Google Shape;99;p22"/>
          <p:cNvSpPr txBox="1">
            <a:spLocks noGrp="1"/>
          </p:cNvSpPr>
          <p:nvPr>
            <p:ph type="sldNum" idx="12"/>
          </p:nvPr>
        </p:nvSpPr>
        <p:spPr>
          <a:xfrm>
            <a:off x="10558300" y="5956137"/>
            <a:ext cx="1052400" cy="3652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64398981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100"/>
        <p:cNvGrpSpPr/>
        <p:nvPr/>
      </p:nvGrpSpPr>
      <p:grpSpPr>
        <a:xfrm>
          <a:off x="0" y="0"/>
          <a:ext cx="0" cy="0"/>
          <a:chOff x="0" y="0"/>
          <a:chExt cx="0" cy="0"/>
        </a:xfrm>
      </p:grpSpPr>
      <p:sp>
        <p:nvSpPr>
          <p:cNvPr id="101" name="Google Shape;101;p23"/>
          <p:cNvSpPr/>
          <p:nvPr/>
        </p:nvSpPr>
        <p:spPr>
          <a:xfrm>
            <a:off x="445981" y="606553"/>
            <a:ext cx="11300000" cy="1258800"/>
          </a:xfrm>
          <a:prstGeom prst="rect">
            <a:avLst/>
          </a:prstGeom>
          <a:solidFill>
            <a:schemeClr val="accent1"/>
          </a:solidFill>
          <a:ln>
            <a:noFill/>
          </a:ln>
        </p:spPr>
        <p:txBody>
          <a:bodyPr spcFirstLastPara="1" wrap="square" lIns="91433" tIns="91433" rIns="91433" bIns="91433" anchor="ctr" anchorCtr="0">
            <a:noAutofit/>
          </a:bodyPr>
          <a:lstStyle/>
          <a:p>
            <a:pPr marL="0" lvl="0" indent="0" algn="l" rtl="0">
              <a:spcBef>
                <a:spcPts val="0"/>
              </a:spcBef>
              <a:spcAft>
                <a:spcPts val="0"/>
              </a:spcAft>
              <a:buNone/>
            </a:pPr>
            <a:endParaRPr sz="1867"/>
          </a:p>
        </p:txBody>
      </p:sp>
      <p:sp>
        <p:nvSpPr>
          <p:cNvPr id="102" name="Google Shape;102;p23"/>
          <p:cNvSpPr txBox="1">
            <a:spLocks noGrp="1"/>
          </p:cNvSpPr>
          <p:nvPr>
            <p:ph type="title"/>
          </p:nvPr>
        </p:nvSpPr>
        <p:spPr>
          <a:xfrm>
            <a:off x="581193" y="729659"/>
            <a:ext cx="11029600" cy="988400"/>
          </a:xfrm>
          <a:prstGeom prst="rect">
            <a:avLst/>
          </a:prstGeom>
          <a:noFill/>
          <a:ln>
            <a:noFill/>
          </a:ln>
        </p:spPr>
        <p:txBody>
          <a:bodyPr spcFirstLastPara="1" wrap="square" lIns="68575" tIns="34275" rIns="68575" bIns="34275" anchor="b" anchorCtr="0">
            <a:normAutofit/>
          </a:bodyPr>
          <a:lstStyle>
            <a:lvl1pPr lvl="0" algn="l" rtl="0">
              <a:spcBef>
                <a:spcPts val="0"/>
              </a:spcBef>
              <a:spcAft>
                <a:spcPts val="0"/>
              </a:spcAft>
              <a:buClr>
                <a:schemeClr val="lt1"/>
              </a:buClr>
              <a:buSzPts val="1400"/>
              <a:buNone/>
              <a:defRPr/>
            </a:lvl1pPr>
            <a:lvl2pPr lvl="1" algn="l" rtl="0">
              <a:spcBef>
                <a:spcPts val="0"/>
              </a:spcBef>
              <a:spcAft>
                <a:spcPts val="0"/>
              </a:spcAft>
              <a:buSzPts val="2800"/>
              <a:buNone/>
              <a:defRPr/>
            </a:lvl2pPr>
            <a:lvl3pPr lvl="2" algn="l" rtl="0">
              <a:spcBef>
                <a:spcPts val="0"/>
              </a:spcBef>
              <a:spcAft>
                <a:spcPts val="0"/>
              </a:spcAft>
              <a:buSzPts val="2800"/>
              <a:buNone/>
              <a:defRPr/>
            </a:lvl3pPr>
            <a:lvl4pPr lvl="3" algn="l" rtl="0">
              <a:spcBef>
                <a:spcPts val="0"/>
              </a:spcBef>
              <a:spcAft>
                <a:spcPts val="0"/>
              </a:spcAft>
              <a:buSzPts val="2800"/>
              <a:buNone/>
              <a:defRPr/>
            </a:lvl4pPr>
            <a:lvl5pPr lvl="4" algn="l" rtl="0">
              <a:spcBef>
                <a:spcPts val="0"/>
              </a:spcBef>
              <a:spcAft>
                <a:spcPts val="0"/>
              </a:spcAft>
              <a:buSzPts val="2800"/>
              <a:buNone/>
              <a:defRPr/>
            </a:lvl5pPr>
            <a:lvl6pPr lvl="5" algn="l" rtl="0">
              <a:spcBef>
                <a:spcPts val="0"/>
              </a:spcBef>
              <a:spcAft>
                <a:spcPts val="0"/>
              </a:spcAft>
              <a:buSzPts val="2800"/>
              <a:buNone/>
              <a:defRPr/>
            </a:lvl6pPr>
            <a:lvl7pPr lvl="6" algn="l" rtl="0">
              <a:spcBef>
                <a:spcPts val="0"/>
              </a:spcBef>
              <a:spcAft>
                <a:spcPts val="0"/>
              </a:spcAft>
              <a:buSzPts val="2800"/>
              <a:buNone/>
              <a:defRPr/>
            </a:lvl7pPr>
            <a:lvl8pPr lvl="7" algn="l" rtl="0">
              <a:spcBef>
                <a:spcPts val="0"/>
              </a:spcBef>
              <a:spcAft>
                <a:spcPts val="0"/>
              </a:spcAft>
              <a:buSzPts val="2800"/>
              <a:buNone/>
              <a:defRPr/>
            </a:lvl8pPr>
            <a:lvl9pPr lvl="8" algn="l" rtl="0">
              <a:spcBef>
                <a:spcPts val="0"/>
              </a:spcBef>
              <a:spcAft>
                <a:spcPts val="0"/>
              </a:spcAft>
              <a:buSzPts val="2800"/>
              <a:buNone/>
              <a:defRPr/>
            </a:lvl9pPr>
          </a:lstStyle>
          <a:p>
            <a:endParaRPr/>
          </a:p>
        </p:txBody>
      </p:sp>
      <p:sp>
        <p:nvSpPr>
          <p:cNvPr id="103" name="Google Shape;103;p23"/>
          <p:cNvSpPr txBox="1">
            <a:spLocks noGrp="1"/>
          </p:cNvSpPr>
          <p:nvPr>
            <p:ph type="body" idx="1"/>
          </p:nvPr>
        </p:nvSpPr>
        <p:spPr>
          <a:xfrm>
            <a:off x="581193" y="2228003"/>
            <a:ext cx="5422400" cy="3633200"/>
          </a:xfrm>
          <a:prstGeom prst="rect">
            <a:avLst/>
          </a:prstGeom>
          <a:noFill/>
          <a:ln>
            <a:noFill/>
          </a:ln>
        </p:spPr>
        <p:txBody>
          <a:bodyPr spcFirstLastPara="1" wrap="square" lIns="68575" tIns="34275" rIns="68575" bIns="34275" anchor="ctr" anchorCtr="0">
            <a:normAutofit/>
          </a:bodyPr>
          <a:lstStyle>
            <a:lvl1pPr marL="609585" lvl="0" indent="-406390" algn="l" rtl="0">
              <a:spcBef>
                <a:spcPts val="400"/>
              </a:spcBef>
              <a:spcAft>
                <a:spcPts val="0"/>
              </a:spcAft>
              <a:buSzPts val="1200"/>
              <a:buChar char="●"/>
              <a:defRPr/>
            </a:lvl1pPr>
            <a:lvl2pPr marL="1219170" lvl="1" indent="-406390" algn="l" rtl="0">
              <a:spcBef>
                <a:spcPts val="667"/>
              </a:spcBef>
              <a:spcAft>
                <a:spcPts val="0"/>
              </a:spcAft>
              <a:buSzPts val="1200"/>
              <a:buChar char="○"/>
              <a:defRPr/>
            </a:lvl2pPr>
            <a:lvl3pPr marL="1828754" lvl="2" indent="-406390" algn="l" rtl="0">
              <a:spcBef>
                <a:spcPts val="667"/>
              </a:spcBef>
              <a:spcAft>
                <a:spcPts val="0"/>
              </a:spcAft>
              <a:buSzPts val="1200"/>
              <a:buChar char="■"/>
              <a:defRPr/>
            </a:lvl3pPr>
            <a:lvl4pPr marL="2438339" lvl="3" indent="-406390" algn="l" rtl="0">
              <a:spcBef>
                <a:spcPts val="667"/>
              </a:spcBef>
              <a:spcAft>
                <a:spcPts val="0"/>
              </a:spcAft>
              <a:buSzPts val="1200"/>
              <a:buChar char="●"/>
              <a:defRPr/>
            </a:lvl4pPr>
            <a:lvl5pPr marL="3047924" lvl="4" indent="-406390" algn="l" rtl="0">
              <a:spcBef>
                <a:spcPts val="667"/>
              </a:spcBef>
              <a:spcAft>
                <a:spcPts val="0"/>
              </a:spcAft>
              <a:buSzPts val="1200"/>
              <a:buChar char="○"/>
              <a:defRPr/>
            </a:lvl5pPr>
            <a:lvl6pPr marL="3657509" lvl="5" indent="-406390" algn="l" rtl="0">
              <a:spcBef>
                <a:spcPts val="667"/>
              </a:spcBef>
              <a:spcAft>
                <a:spcPts val="0"/>
              </a:spcAft>
              <a:buSzPts val="1200"/>
              <a:buChar char="■"/>
              <a:defRPr/>
            </a:lvl6pPr>
            <a:lvl7pPr marL="4267093" lvl="6" indent="-406390" algn="l" rtl="0">
              <a:spcBef>
                <a:spcPts val="667"/>
              </a:spcBef>
              <a:spcAft>
                <a:spcPts val="0"/>
              </a:spcAft>
              <a:buSzPts val="1200"/>
              <a:buChar char="●"/>
              <a:defRPr/>
            </a:lvl7pPr>
            <a:lvl8pPr marL="4876678" lvl="7" indent="-406390" algn="l" rtl="0">
              <a:spcBef>
                <a:spcPts val="667"/>
              </a:spcBef>
              <a:spcAft>
                <a:spcPts val="0"/>
              </a:spcAft>
              <a:buSzPts val="1200"/>
              <a:buChar char="○"/>
              <a:defRPr/>
            </a:lvl8pPr>
            <a:lvl9pPr marL="5486263" lvl="8" indent="-406390" algn="l" rtl="0">
              <a:spcBef>
                <a:spcPts val="667"/>
              </a:spcBef>
              <a:spcAft>
                <a:spcPts val="667"/>
              </a:spcAft>
              <a:buSzPts val="1200"/>
              <a:buChar char="■"/>
              <a:defRPr/>
            </a:lvl9pPr>
          </a:lstStyle>
          <a:p>
            <a:endParaRPr/>
          </a:p>
        </p:txBody>
      </p:sp>
      <p:sp>
        <p:nvSpPr>
          <p:cNvPr id="104" name="Google Shape;104;p23"/>
          <p:cNvSpPr txBox="1">
            <a:spLocks noGrp="1"/>
          </p:cNvSpPr>
          <p:nvPr>
            <p:ph type="body" idx="2"/>
          </p:nvPr>
        </p:nvSpPr>
        <p:spPr>
          <a:xfrm>
            <a:off x="6188417" y="2228003"/>
            <a:ext cx="5422400" cy="3633200"/>
          </a:xfrm>
          <a:prstGeom prst="rect">
            <a:avLst/>
          </a:prstGeom>
          <a:noFill/>
          <a:ln>
            <a:noFill/>
          </a:ln>
        </p:spPr>
        <p:txBody>
          <a:bodyPr spcFirstLastPara="1" wrap="square" lIns="68575" tIns="34275" rIns="68575" bIns="34275" anchor="ctr" anchorCtr="0">
            <a:normAutofit/>
          </a:bodyPr>
          <a:lstStyle>
            <a:lvl1pPr marL="609585" lvl="0" indent="-406390" algn="l" rtl="0">
              <a:spcBef>
                <a:spcPts val="400"/>
              </a:spcBef>
              <a:spcAft>
                <a:spcPts val="0"/>
              </a:spcAft>
              <a:buSzPts val="1200"/>
              <a:buChar char="●"/>
              <a:defRPr/>
            </a:lvl1pPr>
            <a:lvl2pPr marL="1219170" lvl="1" indent="-406390" algn="l" rtl="0">
              <a:spcBef>
                <a:spcPts val="667"/>
              </a:spcBef>
              <a:spcAft>
                <a:spcPts val="0"/>
              </a:spcAft>
              <a:buSzPts val="1200"/>
              <a:buChar char="○"/>
              <a:defRPr/>
            </a:lvl2pPr>
            <a:lvl3pPr marL="1828754" lvl="2" indent="-406390" algn="l" rtl="0">
              <a:spcBef>
                <a:spcPts val="667"/>
              </a:spcBef>
              <a:spcAft>
                <a:spcPts val="0"/>
              </a:spcAft>
              <a:buSzPts val="1200"/>
              <a:buChar char="■"/>
              <a:defRPr/>
            </a:lvl3pPr>
            <a:lvl4pPr marL="2438339" lvl="3" indent="-406390" algn="l" rtl="0">
              <a:spcBef>
                <a:spcPts val="667"/>
              </a:spcBef>
              <a:spcAft>
                <a:spcPts val="0"/>
              </a:spcAft>
              <a:buSzPts val="1200"/>
              <a:buChar char="●"/>
              <a:defRPr/>
            </a:lvl4pPr>
            <a:lvl5pPr marL="3047924" lvl="4" indent="-406390" algn="l" rtl="0">
              <a:spcBef>
                <a:spcPts val="667"/>
              </a:spcBef>
              <a:spcAft>
                <a:spcPts val="0"/>
              </a:spcAft>
              <a:buSzPts val="1200"/>
              <a:buChar char="○"/>
              <a:defRPr/>
            </a:lvl5pPr>
            <a:lvl6pPr marL="3657509" lvl="5" indent="-406390" algn="l" rtl="0">
              <a:spcBef>
                <a:spcPts val="667"/>
              </a:spcBef>
              <a:spcAft>
                <a:spcPts val="0"/>
              </a:spcAft>
              <a:buSzPts val="1200"/>
              <a:buChar char="■"/>
              <a:defRPr/>
            </a:lvl6pPr>
            <a:lvl7pPr marL="4267093" lvl="6" indent="-406390" algn="l" rtl="0">
              <a:spcBef>
                <a:spcPts val="667"/>
              </a:spcBef>
              <a:spcAft>
                <a:spcPts val="0"/>
              </a:spcAft>
              <a:buSzPts val="1200"/>
              <a:buChar char="●"/>
              <a:defRPr/>
            </a:lvl7pPr>
            <a:lvl8pPr marL="4876678" lvl="7" indent="-406390" algn="l" rtl="0">
              <a:spcBef>
                <a:spcPts val="667"/>
              </a:spcBef>
              <a:spcAft>
                <a:spcPts val="0"/>
              </a:spcAft>
              <a:buSzPts val="1200"/>
              <a:buChar char="○"/>
              <a:defRPr/>
            </a:lvl8pPr>
            <a:lvl9pPr marL="5486263" lvl="8" indent="-406390" algn="l" rtl="0">
              <a:spcBef>
                <a:spcPts val="667"/>
              </a:spcBef>
              <a:spcAft>
                <a:spcPts val="667"/>
              </a:spcAft>
              <a:buSzPts val="1200"/>
              <a:buChar char="■"/>
              <a:defRPr/>
            </a:lvl9pPr>
          </a:lstStyle>
          <a:p>
            <a:endParaRPr/>
          </a:p>
        </p:txBody>
      </p:sp>
      <p:sp>
        <p:nvSpPr>
          <p:cNvPr id="105" name="Google Shape;105;p23"/>
          <p:cNvSpPr txBox="1">
            <a:spLocks noGrp="1"/>
          </p:cNvSpPr>
          <p:nvPr>
            <p:ph type="dt" idx="10"/>
          </p:nvPr>
        </p:nvSpPr>
        <p:spPr>
          <a:xfrm>
            <a:off x="7605951" y="5956137"/>
            <a:ext cx="2844800" cy="365200"/>
          </a:xfrm>
          <a:prstGeom prst="rect">
            <a:avLst/>
          </a:prstGeom>
          <a:noFill/>
          <a:ln>
            <a:noFill/>
          </a:ln>
        </p:spPr>
        <p:txBody>
          <a:bodyPr spcFirstLastPara="1" wrap="square" lIns="68575" tIns="34275" rIns="68575" bIns="34275" anchor="ctr" anchorCtr="0">
            <a:noAutofit/>
          </a:bodyPr>
          <a:lstStyle>
            <a:lvl1pPr lvl="0" algn="r" rtl="0">
              <a:spcBef>
                <a:spcPts val="0"/>
              </a:spcBef>
              <a:spcAft>
                <a:spcPts val="0"/>
              </a:spcAft>
              <a:buSzPts val="1100"/>
              <a:buNone/>
              <a:defRPr sz="1467"/>
            </a:lvl1pPr>
            <a:lvl2pPr lvl="1" algn="l" rtl="0">
              <a:spcBef>
                <a:spcPts val="0"/>
              </a:spcBef>
              <a:spcAft>
                <a:spcPts val="0"/>
              </a:spcAft>
              <a:buSzPts val="1100"/>
              <a:buNone/>
              <a:defRPr sz="1467"/>
            </a:lvl2pPr>
            <a:lvl3pPr lvl="2" algn="l" rtl="0">
              <a:spcBef>
                <a:spcPts val="0"/>
              </a:spcBef>
              <a:spcAft>
                <a:spcPts val="0"/>
              </a:spcAft>
              <a:buSzPts val="1100"/>
              <a:buNone/>
              <a:defRPr sz="1467"/>
            </a:lvl3pPr>
            <a:lvl4pPr lvl="3" algn="l" rtl="0">
              <a:spcBef>
                <a:spcPts val="0"/>
              </a:spcBef>
              <a:spcAft>
                <a:spcPts val="0"/>
              </a:spcAft>
              <a:buSzPts val="1100"/>
              <a:buNone/>
              <a:defRPr sz="1467"/>
            </a:lvl4pPr>
            <a:lvl5pPr lvl="4" algn="l" rtl="0">
              <a:spcBef>
                <a:spcPts val="0"/>
              </a:spcBef>
              <a:spcAft>
                <a:spcPts val="0"/>
              </a:spcAft>
              <a:buSzPts val="1100"/>
              <a:buNone/>
              <a:defRPr sz="1467"/>
            </a:lvl5pPr>
            <a:lvl6pPr lvl="5" algn="l" rtl="0">
              <a:spcBef>
                <a:spcPts val="0"/>
              </a:spcBef>
              <a:spcAft>
                <a:spcPts val="0"/>
              </a:spcAft>
              <a:buSzPts val="1100"/>
              <a:buNone/>
              <a:defRPr sz="1467"/>
            </a:lvl6pPr>
            <a:lvl7pPr lvl="6" algn="l" rtl="0">
              <a:spcBef>
                <a:spcPts val="0"/>
              </a:spcBef>
              <a:spcAft>
                <a:spcPts val="0"/>
              </a:spcAft>
              <a:buSzPts val="1100"/>
              <a:buNone/>
              <a:defRPr sz="1467"/>
            </a:lvl7pPr>
            <a:lvl8pPr lvl="7" algn="l" rtl="0">
              <a:spcBef>
                <a:spcPts val="0"/>
              </a:spcBef>
              <a:spcAft>
                <a:spcPts val="0"/>
              </a:spcAft>
              <a:buSzPts val="1100"/>
              <a:buNone/>
              <a:defRPr sz="1467"/>
            </a:lvl8pPr>
            <a:lvl9pPr lvl="8" algn="l" rtl="0">
              <a:spcBef>
                <a:spcPts val="0"/>
              </a:spcBef>
              <a:spcAft>
                <a:spcPts val="0"/>
              </a:spcAft>
              <a:buSzPts val="1100"/>
              <a:buNone/>
              <a:defRPr sz="1467"/>
            </a:lvl9pPr>
          </a:lstStyle>
          <a:p>
            <a:endParaRPr/>
          </a:p>
        </p:txBody>
      </p:sp>
      <p:sp>
        <p:nvSpPr>
          <p:cNvPr id="106" name="Google Shape;106;p23"/>
          <p:cNvSpPr txBox="1">
            <a:spLocks noGrp="1"/>
          </p:cNvSpPr>
          <p:nvPr>
            <p:ph type="ftr" idx="11"/>
          </p:nvPr>
        </p:nvSpPr>
        <p:spPr>
          <a:xfrm>
            <a:off x="581192" y="5951811"/>
            <a:ext cx="6917200" cy="3652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sz="1467"/>
            </a:lvl1pPr>
            <a:lvl2pPr lvl="1" algn="l" rtl="0">
              <a:spcBef>
                <a:spcPts val="0"/>
              </a:spcBef>
              <a:spcAft>
                <a:spcPts val="0"/>
              </a:spcAft>
              <a:buSzPts val="1100"/>
              <a:buNone/>
              <a:defRPr sz="1467"/>
            </a:lvl2pPr>
            <a:lvl3pPr lvl="2" algn="l" rtl="0">
              <a:spcBef>
                <a:spcPts val="0"/>
              </a:spcBef>
              <a:spcAft>
                <a:spcPts val="0"/>
              </a:spcAft>
              <a:buSzPts val="1100"/>
              <a:buNone/>
              <a:defRPr sz="1467"/>
            </a:lvl3pPr>
            <a:lvl4pPr lvl="3" algn="l" rtl="0">
              <a:spcBef>
                <a:spcPts val="0"/>
              </a:spcBef>
              <a:spcAft>
                <a:spcPts val="0"/>
              </a:spcAft>
              <a:buSzPts val="1100"/>
              <a:buNone/>
              <a:defRPr sz="1467"/>
            </a:lvl4pPr>
            <a:lvl5pPr lvl="4" algn="l" rtl="0">
              <a:spcBef>
                <a:spcPts val="0"/>
              </a:spcBef>
              <a:spcAft>
                <a:spcPts val="0"/>
              </a:spcAft>
              <a:buSzPts val="1100"/>
              <a:buNone/>
              <a:defRPr sz="1467"/>
            </a:lvl5pPr>
            <a:lvl6pPr lvl="5" algn="l" rtl="0">
              <a:spcBef>
                <a:spcPts val="0"/>
              </a:spcBef>
              <a:spcAft>
                <a:spcPts val="0"/>
              </a:spcAft>
              <a:buSzPts val="1100"/>
              <a:buNone/>
              <a:defRPr sz="1467"/>
            </a:lvl6pPr>
            <a:lvl7pPr lvl="6" algn="l" rtl="0">
              <a:spcBef>
                <a:spcPts val="0"/>
              </a:spcBef>
              <a:spcAft>
                <a:spcPts val="0"/>
              </a:spcAft>
              <a:buSzPts val="1100"/>
              <a:buNone/>
              <a:defRPr sz="1467"/>
            </a:lvl7pPr>
            <a:lvl8pPr lvl="7" algn="l" rtl="0">
              <a:spcBef>
                <a:spcPts val="0"/>
              </a:spcBef>
              <a:spcAft>
                <a:spcPts val="0"/>
              </a:spcAft>
              <a:buSzPts val="1100"/>
              <a:buNone/>
              <a:defRPr sz="1467"/>
            </a:lvl8pPr>
            <a:lvl9pPr lvl="8" algn="l" rtl="0">
              <a:spcBef>
                <a:spcPts val="0"/>
              </a:spcBef>
              <a:spcAft>
                <a:spcPts val="0"/>
              </a:spcAft>
              <a:buSzPts val="1100"/>
              <a:buNone/>
              <a:defRPr sz="1467"/>
            </a:lvl9pPr>
          </a:lstStyle>
          <a:p>
            <a:endParaRPr/>
          </a:p>
        </p:txBody>
      </p:sp>
      <p:sp>
        <p:nvSpPr>
          <p:cNvPr id="107" name="Google Shape;107;p23"/>
          <p:cNvSpPr txBox="1">
            <a:spLocks noGrp="1"/>
          </p:cNvSpPr>
          <p:nvPr>
            <p:ph type="sldNum" idx="12"/>
          </p:nvPr>
        </p:nvSpPr>
        <p:spPr>
          <a:xfrm>
            <a:off x="10558300" y="5956137"/>
            <a:ext cx="1052400" cy="3652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21863751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108"/>
        <p:cNvGrpSpPr/>
        <p:nvPr/>
      </p:nvGrpSpPr>
      <p:grpSpPr>
        <a:xfrm>
          <a:off x="0" y="0"/>
          <a:ext cx="0" cy="0"/>
          <a:chOff x="0" y="0"/>
          <a:chExt cx="0" cy="0"/>
        </a:xfrm>
      </p:grpSpPr>
      <p:sp>
        <p:nvSpPr>
          <p:cNvPr id="109" name="Google Shape;109;p24"/>
          <p:cNvSpPr/>
          <p:nvPr/>
        </p:nvSpPr>
        <p:spPr>
          <a:xfrm>
            <a:off x="8839201" y="599725"/>
            <a:ext cx="2906800" cy="5817200"/>
          </a:xfrm>
          <a:prstGeom prst="rect">
            <a:avLst/>
          </a:prstGeom>
          <a:solidFill>
            <a:schemeClr val="accent1"/>
          </a:solidFill>
          <a:ln>
            <a:noFill/>
          </a:ln>
        </p:spPr>
        <p:txBody>
          <a:bodyPr spcFirstLastPara="1" wrap="square" lIns="91433" tIns="91433" rIns="91433" bIns="91433" anchor="ctr" anchorCtr="0">
            <a:noAutofit/>
          </a:bodyPr>
          <a:lstStyle/>
          <a:p>
            <a:pPr marL="0" lvl="0" indent="0" algn="l" rtl="0">
              <a:spcBef>
                <a:spcPts val="0"/>
              </a:spcBef>
              <a:spcAft>
                <a:spcPts val="0"/>
              </a:spcAft>
              <a:buNone/>
            </a:pPr>
            <a:endParaRPr sz="1867"/>
          </a:p>
        </p:txBody>
      </p:sp>
      <p:sp>
        <p:nvSpPr>
          <p:cNvPr id="110" name="Google Shape;110;p24"/>
          <p:cNvSpPr txBox="1">
            <a:spLocks noGrp="1"/>
          </p:cNvSpPr>
          <p:nvPr>
            <p:ph type="title"/>
          </p:nvPr>
        </p:nvSpPr>
        <p:spPr>
          <a:xfrm rot="5400000">
            <a:off x="7249565" y="2265127"/>
            <a:ext cx="5183200" cy="2004400"/>
          </a:xfrm>
          <a:prstGeom prst="rect">
            <a:avLst/>
          </a:prstGeom>
          <a:noFill/>
          <a:ln>
            <a:noFill/>
          </a:ln>
        </p:spPr>
        <p:txBody>
          <a:bodyPr spcFirstLastPara="1" wrap="square" lIns="68575" tIns="34275" rIns="68575" bIns="34275" anchor="b" anchorCtr="0">
            <a:normAutofit/>
          </a:bodyPr>
          <a:lstStyle>
            <a:lvl1pPr lvl="0" algn="l" rtl="0">
              <a:spcBef>
                <a:spcPts val="0"/>
              </a:spcBef>
              <a:spcAft>
                <a:spcPts val="0"/>
              </a:spcAft>
              <a:buClr>
                <a:schemeClr val="lt1"/>
              </a:buClr>
              <a:buSzPts val="1400"/>
              <a:buNone/>
              <a:defRPr/>
            </a:lvl1pPr>
            <a:lvl2pPr lvl="1" algn="l" rtl="0">
              <a:spcBef>
                <a:spcPts val="0"/>
              </a:spcBef>
              <a:spcAft>
                <a:spcPts val="0"/>
              </a:spcAft>
              <a:buSzPts val="2800"/>
              <a:buNone/>
              <a:defRPr/>
            </a:lvl2pPr>
            <a:lvl3pPr lvl="2" algn="l" rtl="0">
              <a:spcBef>
                <a:spcPts val="0"/>
              </a:spcBef>
              <a:spcAft>
                <a:spcPts val="0"/>
              </a:spcAft>
              <a:buSzPts val="2800"/>
              <a:buNone/>
              <a:defRPr/>
            </a:lvl3pPr>
            <a:lvl4pPr lvl="3" algn="l" rtl="0">
              <a:spcBef>
                <a:spcPts val="0"/>
              </a:spcBef>
              <a:spcAft>
                <a:spcPts val="0"/>
              </a:spcAft>
              <a:buSzPts val="2800"/>
              <a:buNone/>
              <a:defRPr/>
            </a:lvl4pPr>
            <a:lvl5pPr lvl="4" algn="l" rtl="0">
              <a:spcBef>
                <a:spcPts val="0"/>
              </a:spcBef>
              <a:spcAft>
                <a:spcPts val="0"/>
              </a:spcAft>
              <a:buSzPts val="2800"/>
              <a:buNone/>
              <a:defRPr/>
            </a:lvl5pPr>
            <a:lvl6pPr lvl="5" algn="l" rtl="0">
              <a:spcBef>
                <a:spcPts val="0"/>
              </a:spcBef>
              <a:spcAft>
                <a:spcPts val="0"/>
              </a:spcAft>
              <a:buSzPts val="2800"/>
              <a:buNone/>
              <a:defRPr/>
            </a:lvl6pPr>
            <a:lvl7pPr lvl="6" algn="l" rtl="0">
              <a:spcBef>
                <a:spcPts val="0"/>
              </a:spcBef>
              <a:spcAft>
                <a:spcPts val="0"/>
              </a:spcAft>
              <a:buSzPts val="2800"/>
              <a:buNone/>
              <a:defRPr/>
            </a:lvl7pPr>
            <a:lvl8pPr lvl="7" algn="l" rtl="0">
              <a:spcBef>
                <a:spcPts val="0"/>
              </a:spcBef>
              <a:spcAft>
                <a:spcPts val="0"/>
              </a:spcAft>
              <a:buSzPts val="2800"/>
              <a:buNone/>
              <a:defRPr/>
            </a:lvl8pPr>
            <a:lvl9pPr lvl="8" algn="l" rtl="0">
              <a:spcBef>
                <a:spcPts val="0"/>
              </a:spcBef>
              <a:spcAft>
                <a:spcPts val="0"/>
              </a:spcAft>
              <a:buSzPts val="2800"/>
              <a:buNone/>
              <a:defRPr/>
            </a:lvl9pPr>
          </a:lstStyle>
          <a:p>
            <a:endParaRPr/>
          </a:p>
        </p:txBody>
      </p:sp>
      <p:sp>
        <p:nvSpPr>
          <p:cNvPr id="111" name="Google Shape;111;p24"/>
          <p:cNvSpPr txBox="1">
            <a:spLocks noGrp="1"/>
          </p:cNvSpPr>
          <p:nvPr>
            <p:ph type="body" idx="1"/>
          </p:nvPr>
        </p:nvSpPr>
        <p:spPr>
          <a:xfrm rot="5400000">
            <a:off x="2131403" y="-680873"/>
            <a:ext cx="5183200" cy="7896400"/>
          </a:xfrm>
          <a:prstGeom prst="rect">
            <a:avLst/>
          </a:prstGeom>
          <a:noFill/>
          <a:ln>
            <a:noFill/>
          </a:ln>
        </p:spPr>
        <p:txBody>
          <a:bodyPr spcFirstLastPara="1" wrap="square" lIns="68575" tIns="34275" rIns="68575" bIns="34275" anchor="t" anchorCtr="0">
            <a:normAutofit/>
          </a:bodyPr>
          <a:lstStyle>
            <a:lvl1pPr marL="609585" lvl="0" indent="-406390" algn="l" rtl="0">
              <a:spcBef>
                <a:spcPts val="400"/>
              </a:spcBef>
              <a:spcAft>
                <a:spcPts val="0"/>
              </a:spcAft>
              <a:buSzPts val="1200"/>
              <a:buChar char="●"/>
              <a:defRPr/>
            </a:lvl1pPr>
            <a:lvl2pPr marL="1219170" lvl="1" indent="-406390" algn="l" rtl="0">
              <a:spcBef>
                <a:spcPts val="667"/>
              </a:spcBef>
              <a:spcAft>
                <a:spcPts val="0"/>
              </a:spcAft>
              <a:buSzPts val="1200"/>
              <a:buChar char="○"/>
              <a:defRPr/>
            </a:lvl2pPr>
            <a:lvl3pPr marL="1828754" lvl="2" indent="-406390" algn="l" rtl="0">
              <a:spcBef>
                <a:spcPts val="667"/>
              </a:spcBef>
              <a:spcAft>
                <a:spcPts val="0"/>
              </a:spcAft>
              <a:buSzPts val="1200"/>
              <a:buChar char="■"/>
              <a:defRPr/>
            </a:lvl3pPr>
            <a:lvl4pPr marL="2438339" lvl="3" indent="-406390" algn="l" rtl="0">
              <a:spcBef>
                <a:spcPts val="667"/>
              </a:spcBef>
              <a:spcAft>
                <a:spcPts val="0"/>
              </a:spcAft>
              <a:buSzPts val="1200"/>
              <a:buChar char="●"/>
              <a:defRPr/>
            </a:lvl4pPr>
            <a:lvl5pPr marL="3047924" lvl="4" indent="-406390" algn="l" rtl="0">
              <a:spcBef>
                <a:spcPts val="667"/>
              </a:spcBef>
              <a:spcAft>
                <a:spcPts val="0"/>
              </a:spcAft>
              <a:buSzPts val="1200"/>
              <a:buChar char="○"/>
              <a:defRPr/>
            </a:lvl5pPr>
            <a:lvl6pPr marL="3657509" lvl="5" indent="-406390" algn="l" rtl="0">
              <a:spcBef>
                <a:spcPts val="667"/>
              </a:spcBef>
              <a:spcAft>
                <a:spcPts val="0"/>
              </a:spcAft>
              <a:buSzPts val="1200"/>
              <a:buChar char="■"/>
              <a:defRPr/>
            </a:lvl6pPr>
            <a:lvl7pPr marL="4267093" lvl="6" indent="-406390" algn="l" rtl="0">
              <a:spcBef>
                <a:spcPts val="667"/>
              </a:spcBef>
              <a:spcAft>
                <a:spcPts val="0"/>
              </a:spcAft>
              <a:buSzPts val="1200"/>
              <a:buChar char="●"/>
              <a:defRPr/>
            </a:lvl7pPr>
            <a:lvl8pPr marL="4876678" lvl="7" indent="-406390" algn="l" rtl="0">
              <a:spcBef>
                <a:spcPts val="667"/>
              </a:spcBef>
              <a:spcAft>
                <a:spcPts val="0"/>
              </a:spcAft>
              <a:buSzPts val="1200"/>
              <a:buChar char="○"/>
              <a:defRPr/>
            </a:lvl8pPr>
            <a:lvl9pPr marL="5486263" lvl="8" indent="-406390" algn="l" rtl="0">
              <a:spcBef>
                <a:spcPts val="667"/>
              </a:spcBef>
              <a:spcAft>
                <a:spcPts val="667"/>
              </a:spcAft>
              <a:buSzPts val="1200"/>
              <a:buChar char="■"/>
              <a:defRPr/>
            </a:lvl9pPr>
          </a:lstStyle>
          <a:p>
            <a:endParaRPr/>
          </a:p>
        </p:txBody>
      </p:sp>
      <p:sp>
        <p:nvSpPr>
          <p:cNvPr id="112" name="Google Shape;112;p24"/>
          <p:cNvSpPr txBox="1">
            <a:spLocks noGrp="1"/>
          </p:cNvSpPr>
          <p:nvPr>
            <p:ph type="dt" idx="10"/>
          </p:nvPr>
        </p:nvSpPr>
        <p:spPr>
          <a:xfrm>
            <a:off x="8993673" y="5956137"/>
            <a:ext cx="1328000" cy="365200"/>
          </a:xfrm>
          <a:prstGeom prst="rect">
            <a:avLst/>
          </a:prstGeom>
          <a:noFill/>
          <a:ln>
            <a:noFill/>
          </a:ln>
        </p:spPr>
        <p:txBody>
          <a:bodyPr spcFirstLastPara="1" wrap="square" lIns="68575" tIns="34275" rIns="68575" bIns="34275" anchor="ctr" anchorCtr="0">
            <a:noAutofit/>
          </a:bodyPr>
          <a:lstStyle>
            <a:lvl1pPr lvl="0" algn="r" rtl="0">
              <a:spcBef>
                <a:spcPts val="0"/>
              </a:spcBef>
              <a:spcAft>
                <a:spcPts val="0"/>
              </a:spcAft>
              <a:buSzPts val="1100"/>
              <a:buNone/>
              <a:defRPr sz="1467">
                <a:solidFill>
                  <a:srgbClr val="53C1EA"/>
                </a:solidFill>
              </a:defRPr>
            </a:lvl1pPr>
            <a:lvl2pPr lvl="1" algn="l" rtl="0">
              <a:spcBef>
                <a:spcPts val="0"/>
              </a:spcBef>
              <a:spcAft>
                <a:spcPts val="0"/>
              </a:spcAft>
              <a:buSzPts val="1100"/>
              <a:buNone/>
              <a:defRPr sz="1467"/>
            </a:lvl2pPr>
            <a:lvl3pPr lvl="2" algn="l" rtl="0">
              <a:spcBef>
                <a:spcPts val="0"/>
              </a:spcBef>
              <a:spcAft>
                <a:spcPts val="0"/>
              </a:spcAft>
              <a:buSzPts val="1100"/>
              <a:buNone/>
              <a:defRPr sz="1467"/>
            </a:lvl3pPr>
            <a:lvl4pPr lvl="3" algn="l" rtl="0">
              <a:spcBef>
                <a:spcPts val="0"/>
              </a:spcBef>
              <a:spcAft>
                <a:spcPts val="0"/>
              </a:spcAft>
              <a:buSzPts val="1100"/>
              <a:buNone/>
              <a:defRPr sz="1467"/>
            </a:lvl4pPr>
            <a:lvl5pPr lvl="4" algn="l" rtl="0">
              <a:spcBef>
                <a:spcPts val="0"/>
              </a:spcBef>
              <a:spcAft>
                <a:spcPts val="0"/>
              </a:spcAft>
              <a:buSzPts val="1100"/>
              <a:buNone/>
              <a:defRPr sz="1467"/>
            </a:lvl5pPr>
            <a:lvl6pPr lvl="5" algn="l" rtl="0">
              <a:spcBef>
                <a:spcPts val="0"/>
              </a:spcBef>
              <a:spcAft>
                <a:spcPts val="0"/>
              </a:spcAft>
              <a:buSzPts val="1100"/>
              <a:buNone/>
              <a:defRPr sz="1467"/>
            </a:lvl6pPr>
            <a:lvl7pPr lvl="6" algn="l" rtl="0">
              <a:spcBef>
                <a:spcPts val="0"/>
              </a:spcBef>
              <a:spcAft>
                <a:spcPts val="0"/>
              </a:spcAft>
              <a:buSzPts val="1100"/>
              <a:buNone/>
              <a:defRPr sz="1467"/>
            </a:lvl7pPr>
            <a:lvl8pPr lvl="7" algn="l" rtl="0">
              <a:spcBef>
                <a:spcPts val="0"/>
              </a:spcBef>
              <a:spcAft>
                <a:spcPts val="0"/>
              </a:spcAft>
              <a:buSzPts val="1100"/>
              <a:buNone/>
              <a:defRPr sz="1467"/>
            </a:lvl8pPr>
            <a:lvl9pPr lvl="8" algn="l" rtl="0">
              <a:spcBef>
                <a:spcPts val="0"/>
              </a:spcBef>
              <a:spcAft>
                <a:spcPts val="0"/>
              </a:spcAft>
              <a:buSzPts val="1100"/>
              <a:buNone/>
              <a:defRPr sz="1467"/>
            </a:lvl9pPr>
          </a:lstStyle>
          <a:p>
            <a:endParaRPr/>
          </a:p>
        </p:txBody>
      </p:sp>
      <p:sp>
        <p:nvSpPr>
          <p:cNvPr id="113" name="Google Shape;113;p24"/>
          <p:cNvSpPr txBox="1">
            <a:spLocks noGrp="1"/>
          </p:cNvSpPr>
          <p:nvPr>
            <p:ph type="ftr" idx="11"/>
          </p:nvPr>
        </p:nvSpPr>
        <p:spPr>
          <a:xfrm>
            <a:off x="774923" y="5951811"/>
            <a:ext cx="7896400" cy="3652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sz="1467"/>
            </a:lvl1pPr>
            <a:lvl2pPr lvl="1" algn="l" rtl="0">
              <a:spcBef>
                <a:spcPts val="0"/>
              </a:spcBef>
              <a:spcAft>
                <a:spcPts val="0"/>
              </a:spcAft>
              <a:buSzPts val="1100"/>
              <a:buNone/>
              <a:defRPr sz="1467"/>
            </a:lvl2pPr>
            <a:lvl3pPr lvl="2" algn="l" rtl="0">
              <a:spcBef>
                <a:spcPts val="0"/>
              </a:spcBef>
              <a:spcAft>
                <a:spcPts val="0"/>
              </a:spcAft>
              <a:buSzPts val="1100"/>
              <a:buNone/>
              <a:defRPr sz="1467"/>
            </a:lvl3pPr>
            <a:lvl4pPr lvl="3" algn="l" rtl="0">
              <a:spcBef>
                <a:spcPts val="0"/>
              </a:spcBef>
              <a:spcAft>
                <a:spcPts val="0"/>
              </a:spcAft>
              <a:buSzPts val="1100"/>
              <a:buNone/>
              <a:defRPr sz="1467"/>
            </a:lvl4pPr>
            <a:lvl5pPr lvl="4" algn="l" rtl="0">
              <a:spcBef>
                <a:spcPts val="0"/>
              </a:spcBef>
              <a:spcAft>
                <a:spcPts val="0"/>
              </a:spcAft>
              <a:buSzPts val="1100"/>
              <a:buNone/>
              <a:defRPr sz="1467"/>
            </a:lvl5pPr>
            <a:lvl6pPr lvl="5" algn="l" rtl="0">
              <a:spcBef>
                <a:spcPts val="0"/>
              </a:spcBef>
              <a:spcAft>
                <a:spcPts val="0"/>
              </a:spcAft>
              <a:buSzPts val="1100"/>
              <a:buNone/>
              <a:defRPr sz="1467"/>
            </a:lvl6pPr>
            <a:lvl7pPr lvl="6" algn="l" rtl="0">
              <a:spcBef>
                <a:spcPts val="0"/>
              </a:spcBef>
              <a:spcAft>
                <a:spcPts val="0"/>
              </a:spcAft>
              <a:buSzPts val="1100"/>
              <a:buNone/>
              <a:defRPr sz="1467"/>
            </a:lvl7pPr>
            <a:lvl8pPr lvl="7" algn="l" rtl="0">
              <a:spcBef>
                <a:spcPts val="0"/>
              </a:spcBef>
              <a:spcAft>
                <a:spcPts val="0"/>
              </a:spcAft>
              <a:buSzPts val="1100"/>
              <a:buNone/>
              <a:defRPr sz="1467"/>
            </a:lvl8pPr>
            <a:lvl9pPr lvl="8" algn="l" rtl="0">
              <a:spcBef>
                <a:spcPts val="0"/>
              </a:spcBef>
              <a:spcAft>
                <a:spcPts val="0"/>
              </a:spcAft>
              <a:buSzPts val="1100"/>
              <a:buNone/>
              <a:defRPr sz="1467"/>
            </a:lvl9pPr>
          </a:lstStyle>
          <a:p>
            <a:endParaRPr/>
          </a:p>
        </p:txBody>
      </p:sp>
      <p:sp>
        <p:nvSpPr>
          <p:cNvPr id="114" name="Google Shape;114;p24"/>
          <p:cNvSpPr txBox="1">
            <a:spLocks noGrp="1"/>
          </p:cNvSpPr>
          <p:nvPr>
            <p:ph type="sldNum" idx="12"/>
          </p:nvPr>
        </p:nvSpPr>
        <p:spPr>
          <a:xfrm>
            <a:off x="10446615" y="5956137"/>
            <a:ext cx="1164400" cy="3652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sz="933">
                <a:solidFill>
                  <a:srgbClr val="53C1EA"/>
                </a:solidFill>
                <a:latin typeface="Gill Sans"/>
                <a:ea typeface="Gill Sans"/>
                <a:cs typeface="Gill Sans"/>
                <a:sym typeface="Gill Sans"/>
              </a:defRPr>
            </a:lvl1pPr>
            <a:lvl2pPr marL="0" lvl="1" indent="0" algn="r" rtl="0">
              <a:spcBef>
                <a:spcPts val="0"/>
              </a:spcBef>
              <a:buNone/>
              <a:defRPr sz="933">
                <a:solidFill>
                  <a:srgbClr val="53C1EA"/>
                </a:solidFill>
                <a:latin typeface="Gill Sans"/>
                <a:ea typeface="Gill Sans"/>
                <a:cs typeface="Gill Sans"/>
                <a:sym typeface="Gill Sans"/>
              </a:defRPr>
            </a:lvl2pPr>
            <a:lvl3pPr marL="0" lvl="2" indent="0" algn="r" rtl="0">
              <a:spcBef>
                <a:spcPts val="0"/>
              </a:spcBef>
              <a:buNone/>
              <a:defRPr sz="933">
                <a:solidFill>
                  <a:srgbClr val="53C1EA"/>
                </a:solidFill>
                <a:latin typeface="Gill Sans"/>
                <a:ea typeface="Gill Sans"/>
                <a:cs typeface="Gill Sans"/>
                <a:sym typeface="Gill Sans"/>
              </a:defRPr>
            </a:lvl3pPr>
            <a:lvl4pPr marL="0" lvl="3" indent="0" algn="r" rtl="0">
              <a:spcBef>
                <a:spcPts val="0"/>
              </a:spcBef>
              <a:buNone/>
              <a:defRPr sz="933">
                <a:solidFill>
                  <a:srgbClr val="53C1EA"/>
                </a:solidFill>
                <a:latin typeface="Gill Sans"/>
                <a:ea typeface="Gill Sans"/>
                <a:cs typeface="Gill Sans"/>
                <a:sym typeface="Gill Sans"/>
              </a:defRPr>
            </a:lvl4pPr>
            <a:lvl5pPr marL="0" lvl="4" indent="0" algn="r" rtl="0">
              <a:spcBef>
                <a:spcPts val="0"/>
              </a:spcBef>
              <a:buNone/>
              <a:defRPr sz="933">
                <a:solidFill>
                  <a:srgbClr val="53C1EA"/>
                </a:solidFill>
                <a:latin typeface="Gill Sans"/>
                <a:ea typeface="Gill Sans"/>
                <a:cs typeface="Gill Sans"/>
                <a:sym typeface="Gill Sans"/>
              </a:defRPr>
            </a:lvl5pPr>
            <a:lvl6pPr marL="0" lvl="5" indent="0" algn="r" rtl="0">
              <a:spcBef>
                <a:spcPts val="0"/>
              </a:spcBef>
              <a:buNone/>
              <a:defRPr sz="933">
                <a:solidFill>
                  <a:srgbClr val="53C1EA"/>
                </a:solidFill>
                <a:latin typeface="Gill Sans"/>
                <a:ea typeface="Gill Sans"/>
                <a:cs typeface="Gill Sans"/>
                <a:sym typeface="Gill Sans"/>
              </a:defRPr>
            </a:lvl6pPr>
            <a:lvl7pPr marL="0" lvl="6" indent="0" algn="r" rtl="0">
              <a:spcBef>
                <a:spcPts val="0"/>
              </a:spcBef>
              <a:buNone/>
              <a:defRPr sz="933">
                <a:solidFill>
                  <a:srgbClr val="53C1EA"/>
                </a:solidFill>
                <a:latin typeface="Gill Sans"/>
                <a:ea typeface="Gill Sans"/>
                <a:cs typeface="Gill Sans"/>
                <a:sym typeface="Gill Sans"/>
              </a:defRPr>
            </a:lvl7pPr>
            <a:lvl8pPr marL="0" lvl="7" indent="0" algn="r" rtl="0">
              <a:spcBef>
                <a:spcPts val="0"/>
              </a:spcBef>
              <a:buNone/>
              <a:defRPr sz="933">
                <a:solidFill>
                  <a:srgbClr val="53C1EA"/>
                </a:solidFill>
                <a:latin typeface="Gill Sans"/>
                <a:ea typeface="Gill Sans"/>
                <a:cs typeface="Gill Sans"/>
                <a:sym typeface="Gill Sans"/>
              </a:defRPr>
            </a:lvl8pPr>
            <a:lvl9pPr marL="0" lvl="8" indent="0" algn="r" rtl="0">
              <a:spcBef>
                <a:spcPts val="0"/>
              </a:spcBef>
              <a:buNone/>
              <a:defRPr sz="933">
                <a:solidFill>
                  <a:srgbClr val="53C1EA"/>
                </a:solidFill>
                <a:latin typeface="Gill Sans"/>
                <a:ea typeface="Gill Sans"/>
                <a:cs typeface="Gill Sans"/>
                <a:sym typeface="Gill Sans"/>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7747908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cxnSp>
        <p:nvCxnSpPr>
          <p:cNvPr id="5" name="Conexão Reta 6">
            <a:extLst>
              <a:ext uri="{FF2B5EF4-FFF2-40B4-BE49-F238E27FC236}">
                <a16:creationId xmlns:a16="http://schemas.microsoft.com/office/drawing/2014/main" id="{42A63E68-3F0E-6B0C-11B3-C8E586F5A93E}"/>
              </a:ext>
            </a:extLst>
          </p:cNvPr>
          <p:cNvCxnSpPr>
            <a:cxnSpLocks/>
          </p:cNvCxnSpPr>
          <p:nvPr userDrawn="1"/>
        </p:nvCxnSpPr>
        <p:spPr>
          <a:xfrm flipH="1">
            <a:off x="548640" y="830266"/>
            <a:ext cx="11070446" cy="0"/>
          </a:xfrm>
          <a:prstGeom prst="line">
            <a:avLst/>
          </a:prstGeom>
          <a:ln w="19050">
            <a:solidFill>
              <a:srgbClr val="00385B"/>
            </a:solidFill>
          </a:ln>
        </p:spPr>
        <p:style>
          <a:lnRef idx="1">
            <a:schemeClr val="accent1"/>
          </a:lnRef>
          <a:fillRef idx="0">
            <a:schemeClr val="accent1"/>
          </a:fillRef>
          <a:effectRef idx="0">
            <a:schemeClr val="accent1"/>
          </a:effectRef>
          <a:fontRef idx="minor">
            <a:schemeClr val="tx1"/>
          </a:fontRef>
        </p:style>
      </p:cxnSp>
      <p:sp>
        <p:nvSpPr>
          <p:cNvPr id="6" name="CaixaDeTexto 9">
            <a:extLst>
              <a:ext uri="{FF2B5EF4-FFF2-40B4-BE49-F238E27FC236}">
                <a16:creationId xmlns:a16="http://schemas.microsoft.com/office/drawing/2014/main" id="{CF84D284-F5CA-551D-C52A-D7BF26EBA3E8}"/>
              </a:ext>
            </a:extLst>
          </p:cNvPr>
          <p:cNvSpPr txBox="1"/>
          <p:nvPr userDrawn="1"/>
        </p:nvSpPr>
        <p:spPr>
          <a:xfrm>
            <a:off x="457200" y="554308"/>
            <a:ext cx="4507523" cy="276999"/>
          </a:xfrm>
          <a:prstGeom prst="rect">
            <a:avLst/>
          </a:prstGeom>
          <a:noFill/>
        </p:spPr>
        <p:txBody>
          <a:bodyPr wrap="square" rtlCol="0">
            <a:spAutoFit/>
          </a:bodyPr>
          <a:lstStyle/>
          <a:p>
            <a:r>
              <a:rPr lang="en-GB" sz="1200" noProof="0" dirty="0">
                <a:solidFill>
                  <a:srgbClr val="00385B"/>
                </a:solidFill>
                <a:latin typeface="Arial" panose="020B0604020202020204" pitchFamily="34" charset="0"/>
                <a:cs typeface="Arial" panose="020B0604020202020204" pitchFamily="34" charset="0"/>
              </a:rPr>
              <a:t>IPOPI </a:t>
            </a:r>
            <a:r>
              <a:rPr lang="en-GB" sz="1200" b="1" noProof="0" dirty="0">
                <a:solidFill>
                  <a:srgbClr val="00385B"/>
                </a:solidFill>
                <a:latin typeface="Arial" panose="020B0604020202020204" pitchFamily="34" charset="0"/>
                <a:cs typeface="Arial" panose="020B0604020202020204" pitchFamily="34" charset="0"/>
              </a:rPr>
              <a:t>ASIAN PID PATIENTS </a:t>
            </a:r>
            <a:r>
              <a:rPr lang="en-GB" sz="1200" b="0" noProof="0" dirty="0">
                <a:solidFill>
                  <a:srgbClr val="00385B"/>
                </a:solidFill>
                <a:latin typeface="Arial" panose="020B0604020202020204" pitchFamily="34" charset="0"/>
                <a:cs typeface="Arial" panose="020B0604020202020204" pitchFamily="34" charset="0"/>
              </a:rPr>
              <a:t>AND</a:t>
            </a:r>
            <a:r>
              <a:rPr lang="en-GB" sz="1200" b="1" noProof="0" dirty="0">
                <a:solidFill>
                  <a:srgbClr val="00385B"/>
                </a:solidFill>
                <a:latin typeface="Arial" panose="020B0604020202020204" pitchFamily="34" charset="0"/>
                <a:cs typeface="Arial" panose="020B0604020202020204" pitchFamily="34" charset="0"/>
              </a:rPr>
              <a:t> DOCTORS MEETING</a:t>
            </a:r>
          </a:p>
        </p:txBody>
      </p:sp>
      <p:cxnSp>
        <p:nvCxnSpPr>
          <p:cNvPr id="9" name="Conexão Reta 7">
            <a:extLst>
              <a:ext uri="{FF2B5EF4-FFF2-40B4-BE49-F238E27FC236}">
                <a16:creationId xmlns:a16="http://schemas.microsoft.com/office/drawing/2014/main" id="{7F4D5D7B-BE3B-E70F-2617-13C2CC3344BD}"/>
              </a:ext>
            </a:extLst>
          </p:cNvPr>
          <p:cNvCxnSpPr>
            <a:cxnSpLocks/>
          </p:cNvCxnSpPr>
          <p:nvPr userDrawn="1"/>
        </p:nvCxnSpPr>
        <p:spPr>
          <a:xfrm flipH="1">
            <a:off x="548640" y="6293806"/>
            <a:ext cx="11070446" cy="0"/>
          </a:xfrm>
          <a:prstGeom prst="line">
            <a:avLst/>
          </a:prstGeom>
          <a:ln w="19050">
            <a:solidFill>
              <a:srgbClr val="00385B"/>
            </a:solidFill>
          </a:ln>
        </p:spPr>
        <p:style>
          <a:lnRef idx="1">
            <a:schemeClr val="accent1"/>
          </a:lnRef>
          <a:fillRef idx="0">
            <a:schemeClr val="accent1"/>
          </a:fillRef>
          <a:effectRef idx="0">
            <a:schemeClr val="accent1"/>
          </a:effectRef>
          <a:fontRef idx="minor">
            <a:schemeClr val="tx1"/>
          </a:fontRef>
        </p:style>
      </p:cxnSp>
      <p:sp>
        <p:nvSpPr>
          <p:cNvPr id="10" name="CaixaDeTexto 8">
            <a:extLst>
              <a:ext uri="{FF2B5EF4-FFF2-40B4-BE49-F238E27FC236}">
                <a16:creationId xmlns:a16="http://schemas.microsoft.com/office/drawing/2014/main" id="{B4C84206-629F-2926-FD05-C084228C4998}"/>
              </a:ext>
            </a:extLst>
          </p:cNvPr>
          <p:cNvSpPr txBox="1"/>
          <p:nvPr userDrawn="1"/>
        </p:nvSpPr>
        <p:spPr>
          <a:xfrm>
            <a:off x="10974765" y="6326707"/>
            <a:ext cx="744114" cy="246221"/>
          </a:xfrm>
          <a:prstGeom prst="rect">
            <a:avLst/>
          </a:prstGeom>
          <a:noFill/>
        </p:spPr>
        <p:txBody>
          <a:bodyPr wrap="none" rtlCol="0">
            <a:spAutoFit/>
          </a:bodyPr>
          <a:lstStyle/>
          <a:p>
            <a:pPr algn="r"/>
            <a:r>
              <a:rPr lang="en-GB" sz="1000" b="1" noProof="0" dirty="0" err="1">
                <a:solidFill>
                  <a:srgbClr val="00385B"/>
                </a:solidFill>
                <a:latin typeface="Arial" panose="020B0604020202020204" pitchFamily="34" charset="0"/>
                <a:cs typeface="Arial" panose="020B0604020202020204" pitchFamily="34" charset="0"/>
              </a:rPr>
              <a:t>IPOPI</a:t>
            </a:r>
            <a:r>
              <a:rPr lang="en-GB" sz="1000" noProof="0" dirty="0" err="1">
                <a:solidFill>
                  <a:srgbClr val="00385B"/>
                </a:solidFill>
                <a:latin typeface="Arial" panose="020B0604020202020204" pitchFamily="34" charset="0"/>
                <a:cs typeface="Arial" panose="020B0604020202020204" pitchFamily="34" charset="0"/>
              </a:rPr>
              <a:t>.org</a:t>
            </a:r>
            <a:endParaRPr lang="en-GB" sz="1000" noProof="0" dirty="0">
              <a:solidFill>
                <a:srgbClr val="00385B"/>
              </a:solidFill>
              <a:latin typeface="Arial" panose="020B0604020202020204" pitchFamily="34" charset="0"/>
              <a:cs typeface="Arial" panose="020B0604020202020204" pitchFamily="34" charset="0"/>
            </a:endParaRPr>
          </a:p>
        </p:txBody>
      </p:sp>
      <p:pic>
        <p:nvPicPr>
          <p:cNvPr id="11" name="Picture 10">
            <a:extLst>
              <a:ext uri="{FF2B5EF4-FFF2-40B4-BE49-F238E27FC236}">
                <a16:creationId xmlns:a16="http://schemas.microsoft.com/office/drawing/2014/main" id="{048162C2-EADA-8B06-73B4-A1A1B40197B4}"/>
              </a:ext>
            </a:extLst>
          </p:cNvPr>
          <p:cNvPicPr>
            <a:picLocks noChangeAspect="1"/>
          </p:cNvPicPr>
          <p:nvPr userDrawn="1"/>
        </p:nvPicPr>
        <p:blipFill>
          <a:blip r:embed="rId2"/>
          <a:srcRect/>
          <a:stretch/>
        </p:blipFill>
        <p:spPr>
          <a:xfrm>
            <a:off x="10841810" y="396522"/>
            <a:ext cx="856992" cy="606317"/>
          </a:xfrm>
          <a:prstGeom prst="rect">
            <a:avLst/>
          </a:prstGeom>
        </p:spPr>
      </p:pic>
    </p:spTree>
    <p:extLst>
      <p:ext uri="{BB962C8B-B14F-4D97-AF65-F5344CB8AC3E}">
        <p14:creationId xmlns:p14="http://schemas.microsoft.com/office/powerpoint/2010/main" val="32084825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Em branco">
    <p:spTree>
      <p:nvGrpSpPr>
        <p:cNvPr id="1" name=""/>
        <p:cNvGrpSpPr/>
        <p:nvPr/>
      </p:nvGrpSpPr>
      <p:grpSpPr>
        <a:xfrm>
          <a:off x="0" y="0"/>
          <a:ext cx="0" cy="0"/>
          <a:chOff x="0" y="0"/>
          <a:chExt cx="0" cy="0"/>
        </a:xfrm>
      </p:grpSpPr>
      <p:pic>
        <p:nvPicPr>
          <p:cNvPr id="11" name="Imagem 10">
            <a:extLst>
              <a:ext uri="{FF2B5EF4-FFF2-40B4-BE49-F238E27FC236}">
                <a16:creationId xmlns:a16="http://schemas.microsoft.com/office/drawing/2014/main" id="{96591A5C-BDE4-0BDD-727F-F35BD82F20EE}"/>
              </a:ext>
            </a:extLst>
          </p:cNvPr>
          <p:cNvPicPr>
            <a:picLocks noChangeAspect="1"/>
          </p:cNvPicPr>
          <p:nvPr userDrawn="1"/>
        </p:nvPicPr>
        <p:blipFill>
          <a:blip r:embed="rId2"/>
          <a:srcRect/>
          <a:stretch/>
        </p:blipFill>
        <p:spPr>
          <a:xfrm>
            <a:off x="0" y="0"/>
            <a:ext cx="12192000" cy="6858000"/>
          </a:xfrm>
          <a:prstGeom prst="rect">
            <a:avLst/>
          </a:prstGeom>
        </p:spPr>
      </p:pic>
      <p:cxnSp>
        <p:nvCxnSpPr>
          <p:cNvPr id="4" name="Conexão Reta 3">
            <a:extLst>
              <a:ext uri="{FF2B5EF4-FFF2-40B4-BE49-F238E27FC236}">
                <a16:creationId xmlns:a16="http://schemas.microsoft.com/office/drawing/2014/main" id="{FC6D9DEC-924E-007A-9289-D2A0A31BA813}"/>
              </a:ext>
            </a:extLst>
          </p:cNvPr>
          <p:cNvCxnSpPr>
            <a:cxnSpLocks/>
          </p:cNvCxnSpPr>
          <p:nvPr userDrawn="1"/>
        </p:nvCxnSpPr>
        <p:spPr>
          <a:xfrm flipH="1">
            <a:off x="4857471" y="3608626"/>
            <a:ext cx="6060575" cy="2175"/>
          </a:xfrm>
          <a:prstGeom prst="line">
            <a:avLst/>
          </a:prstGeom>
          <a:ln w="38100">
            <a:solidFill>
              <a:srgbClr val="D7454D"/>
            </a:solidFill>
          </a:ln>
        </p:spPr>
        <p:style>
          <a:lnRef idx="1">
            <a:schemeClr val="accent1"/>
          </a:lnRef>
          <a:fillRef idx="0">
            <a:schemeClr val="accent1"/>
          </a:fillRef>
          <a:effectRef idx="0">
            <a:schemeClr val="accent1"/>
          </a:effectRef>
          <a:fontRef idx="minor">
            <a:schemeClr val="tx1"/>
          </a:fontRef>
        </p:style>
      </p:cxnSp>
      <p:sp>
        <p:nvSpPr>
          <p:cNvPr id="12" name="Título 1">
            <a:extLst>
              <a:ext uri="{FF2B5EF4-FFF2-40B4-BE49-F238E27FC236}">
                <a16:creationId xmlns:a16="http://schemas.microsoft.com/office/drawing/2014/main" id="{95B5996C-DC22-9B53-1E51-6487348DFB8B}"/>
              </a:ext>
            </a:extLst>
          </p:cNvPr>
          <p:cNvSpPr>
            <a:spLocks noGrp="1"/>
          </p:cNvSpPr>
          <p:nvPr>
            <p:ph type="ctrTitle" hasCustomPrompt="1"/>
          </p:nvPr>
        </p:nvSpPr>
        <p:spPr>
          <a:xfrm>
            <a:off x="4857471" y="2596980"/>
            <a:ext cx="6179765" cy="907754"/>
          </a:xfrm>
        </p:spPr>
        <p:txBody>
          <a:bodyPr anchor="t">
            <a:normAutofit/>
          </a:bodyPr>
          <a:lstStyle>
            <a:lvl1pPr algn="r">
              <a:defRPr sz="3200">
                <a:solidFill>
                  <a:srgbClr val="00385B"/>
                </a:solidFill>
              </a:defRPr>
            </a:lvl1pPr>
          </a:lstStyle>
          <a:p>
            <a:r>
              <a:rPr lang="en-GB" noProof="0" dirty="0"/>
              <a:t>PRESENTATION </a:t>
            </a:r>
            <a:br>
              <a:rPr lang="en-GB" noProof="0" dirty="0"/>
            </a:br>
            <a:r>
              <a:rPr lang="en-GB" noProof="0" dirty="0"/>
              <a:t>NAME</a:t>
            </a:r>
          </a:p>
        </p:txBody>
      </p:sp>
      <p:sp>
        <p:nvSpPr>
          <p:cNvPr id="2" name="Subtítulo 2">
            <a:extLst>
              <a:ext uri="{FF2B5EF4-FFF2-40B4-BE49-F238E27FC236}">
                <a16:creationId xmlns:a16="http://schemas.microsoft.com/office/drawing/2014/main" id="{BB4E5EFD-954C-40ED-BC66-A5760B909358}"/>
              </a:ext>
            </a:extLst>
          </p:cNvPr>
          <p:cNvSpPr>
            <a:spLocks noGrp="1"/>
          </p:cNvSpPr>
          <p:nvPr>
            <p:ph type="subTitle" idx="1" hasCustomPrompt="1"/>
          </p:nvPr>
        </p:nvSpPr>
        <p:spPr>
          <a:xfrm>
            <a:off x="4857470" y="3714693"/>
            <a:ext cx="6179765" cy="377566"/>
          </a:xfrm>
          <a:ln>
            <a:noFill/>
          </a:ln>
        </p:spPr>
        <p:txBody>
          <a:bodyPr>
            <a:normAutofit/>
          </a:bodyPr>
          <a:lstStyle>
            <a:lvl1pPr marL="0" indent="0" algn="r">
              <a:buNone/>
              <a:defRPr sz="2200">
                <a:solidFill>
                  <a:srgbClr val="00385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noProof="0" dirty="0"/>
              <a:t>Presenter’s Name</a:t>
            </a:r>
          </a:p>
        </p:txBody>
      </p:sp>
    </p:spTree>
    <p:extLst>
      <p:ext uri="{BB962C8B-B14F-4D97-AF65-F5344CB8AC3E}">
        <p14:creationId xmlns:p14="http://schemas.microsoft.com/office/powerpoint/2010/main" val="57220958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údo com Legenda">
    <p:spTree>
      <p:nvGrpSpPr>
        <p:cNvPr id="1" name=""/>
        <p:cNvGrpSpPr/>
        <p:nvPr/>
      </p:nvGrpSpPr>
      <p:grpSpPr>
        <a:xfrm>
          <a:off x="0" y="0"/>
          <a:ext cx="0" cy="0"/>
          <a:chOff x="0" y="0"/>
          <a:chExt cx="0" cy="0"/>
        </a:xfrm>
      </p:grpSpPr>
      <p:sp>
        <p:nvSpPr>
          <p:cNvPr id="3" name="Marcador de Posição de Conteúdo 2">
            <a:extLst>
              <a:ext uri="{FF2B5EF4-FFF2-40B4-BE49-F238E27FC236}">
                <a16:creationId xmlns:a16="http://schemas.microsoft.com/office/drawing/2014/main" id="{573CC579-1376-BE1D-CED1-24A4ACD78CD6}"/>
              </a:ext>
            </a:extLst>
          </p:cNvPr>
          <p:cNvSpPr>
            <a:spLocks noGrp="1"/>
          </p:cNvSpPr>
          <p:nvPr>
            <p:ph idx="1" hasCustomPrompt="1"/>
          </p:nvPr>
        </p:nvSpPr>
        <p:spPr>
          <a:xfrm>
            <a:off x="4708565" y="1121059"/>
            <a:ext cx="6910519" cy="4873625"/>
          </a:xfrm>
        </p:spPr>
        <p:txBody>
          <a:bodyPr>
            <a:normAutofit/>
          </a:bodyPr>
          <a:lstStyle>
            <a:lvl1pPr>
              <a:defRPr sz="1600">
                <a:solidFill>
                  <a:schemeClr val="tx1">
                    <a:lumMod val="50000"/>
                    <a:lumOff val="50000"/>
                  </a:schemeClr>
                </a:solidFill>
              </a:defRPr>
            </a:lvl1pPr>
            <a:lvl2pPr>
              <a:defRPr sz="1600">
                <a:solidFill>
                  <a:schemeClr val="tx1">
                    <a:lumMod val="50000"/>
                    <a:lumOff val="50000"/>
                  </a:schemeClr>
                </a:solidFill>
              </a:defRPr>
            </a:lvl2pPr>
            <a:lvl3pPr>
              <a:defRPr sz="16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2000"/>
            </a:lvl6pPr>
            <a:lvl7pPr>
              <a:defRPr sz="2000"/>
            </a:lvl7pPr>
            <a:lvl8pPr>
              <a:defRPr sz="2000"/>
            </a:lvl8pPr>
            <a:lvl9pPr>
              <a:defRPr sz="2000"/>
            </a:lvl9pPr>
          </a:lstStyle>
          <a:p>
            <a:pPr lvl="0"/>
            <a:r>
              <a:rPr lang="en-GB" noProof="0" dirty="0"/>
              <a:t>Click to edit Global Template text styles</a:t>
            </a:r>
          </a:p>
          <a:p>
            <a:pPr lvl="1"/>
            <a:r>
              <a:rPr lang="en-GB" noProof="0" dirty="0"/>
              <a:t>Second level </a:t>
            </a:r>
          </a:p>
          <a:p>
            <a:pPr lvl="2"/>
            <a:r>
              <a:rPr lang="en-GB" noProof="0" dirty="0"/>
              <a:t>Third level</a:t>
            </a:r>
          </a:p>
          <a:p>
            <a:pPr lvl="3"/>
            <a:r>
              <a:rPr lang="en-GB" noProof="0" dirty="0"/>
              <a:t>Fourth level</a:t>
            </a:r>
          </a:p>
          <a:p>
            <a:pPr lvl="4"/>
            <a:r>
              <a:rPr lang="en-GB" noProof="0" dirty="0"/>
              <a:t>Fifth level</a:t>
            </a:r>
          </a:p>
        </p:txBody>
      </p:sp>
      <p:sp>
        <p:nvSpPr>
          <p:cNvPr id="5" name="Título 1">
            <a:extLst>
              <a:ext uri="{FF2B5EF4-FFF2-40B4-BE49-F238E27FC236}">
                <a16:creationId xmlns:a16="http://schemas.microsoft.com/office/drawing/2014/main" id="{F4EAFA65-F73E-9A85-C3CA-5612507DB45A}"/>
              </a:ext>
            </a:extLst>
          </p:cNvPr>
          <p:cNvSpPr>
            <a:spLocks noGrp="1"/>
          </p:cNvSpPr>
          <p:nvPr>
            <p:ph type="title" hasCustomPrompt="1"/>
          </p:nvPr>
        </p:nvSpPr>
        <p:spPr>
          <a:xfrm>
            <a:off x="457200" y="1121059"/>
            <a:ext cx="3932237" cy="1243000"/>
          </a:xfrm>
        </p:spPr>
        <p:txBody>
          <a:bodyPr anchor="ctr">
            <a:noAutofit/>
          </a:bodyPr>
          <a:lstStyle>
            <a:lvl1pPr>
              <a:defRPr sz="2800">
                <a:solidFill>
                  <a:srgbClr val="00385B"/>
                </a:solidFill>
              </a:defRPr>
            </a:lvl1pPr>
          </a:lstStyle>
          <a:p>
            <a:r>
              <a:rPr lang="en-GB" noProof="0" dirty="0"/>
              <a:t>CLICK TO EDIT GLOBAL TEMPLATE TITLE STYLE</a:t>
            </a:r>
            <a:endParaRPr lang="pt-PT" dirty="0"/>
          </a:p>
        </p:txBody>
      </p:sp>
      <p:sp>
        <p:nvSpPr>
          <p:cNvPr id="6" name="Marcador de Posição do Texto 3">
            <a:extLst>
              <a:ext uri="{FF2B5EF4-FFF2-40B4-BE49-F238E27FC236}">
                <a16:creationId xmlns:a16="http://schemas.microsoft.com/office/drawing/2014/main" id="{A4BD5822-AEF3-E6C5-423C-C38A9B0AA9AE}"/>
              </a:ext>
            </a:extLst>
          </p:cNvPr>
          <p:cNvSpPr>
            <a:spLocks noGrp="1"/>
          </p:cNvSpPr>
          <p:nvPr>
            <p:ph type="body" sz="half" idx="2" hasCustomPrompt="1"/>
          </p:nvPr>
        </p:nvSpPr>
        <p:spPr>
          <a:xfrm>
            <a:off x="457200" y="2515722"/>
            <a:ext cx="3932237" cy="3471250"/>
          </a:xfrm>
        </p:spPr>
        <p:txBody>
          <a:bodyPr/>
          <a:lstStyle>
            <a:lvl1pPr marL="0" indent="0">
              <a:buNone/>
              <a:defRPr sz="1600">
                <a:solidFill>
                  <a:schemeClr val="tx1">
                    <a:lumMod val="50000"/>
                    <a:lumOff val="5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noProof="0" dirty="0"/>
              <a:t>Click to edit Global Template text styles</a:t>
            </a:r>
          </a:p>
        </p:txBody>
      </p:sp>
      <p:cxnSp>
        <p:nvCxnSpPr>
          <p:cNvPr id="8" name="Conexão Reta 6">
            <a:extLst>
              <a:ext uri="{FF2B5EF4-FFF2-40B4-BE49-F238E27FC236}">
                <a16:creationId xmlns:a16="http://schemas.microsoft.com/office/drawing/2014/main" id="{D256B6BF-C1B2-3E39-29F0-3E22864C9920}"/>
              </a:ext>
            </a:extLst>
          </p:cNvPr>
          <p:cNvCxnSpPr>
            <a:cxnSpLocks/>
          </p:cNvCxnSpPr>
          <p:nvPr userDrawn="1"/>
        </p:nvCxnSpPr>
        <p:spPr>
          <a:xfrm flipH="1">
            <a:off x="548640" y="830266"/>
            <a:ext cx="11070446" cy="0"/>
          </a:xfrm>
          <a:prstGeom prst="line">
            <a:avLst/>
          </a:prstGeom>
          <a:ln w="19050">
            <a:solidFill>
              <a:srgbClr val="00385B"/>
            </a:solidFill>
          </a:ln>
        </p:spPr>
        <p:style>
          <a:lnRef idx="1">
            <a:schemeClr val="accent1"/>
          </a:lnRef>
          <a:fillRef idx="0">
            <a:schemeClr val="accent1"/>
          </a:fillRef>
          <a:effectRef idx="0">
            <a:schemeClr val="accent1"/>
          </a:effectRef>
          <a:fontRef idx="minor">
            <a:schemeClr val="tx1"/>
          </a:fontRef>
        </p:style>
      </p:cxnSp>
      <p:sp>
        <p:nvSpPr>
          <p:cNvPr id="10" name="CaixaDeTexto 9">
            <a:extLst>
              <a:ext uri="{FF2B5EF4-FFF2-40B4-BE49-F238E27FC236}">
                <a16:creationId xmlns:a16="http://schemas.microsoft.com/office/drawing/2014/main" id="{563F2DF5-A04B-26DF-45A4-206B5F938B7C}"/>
              </a:ext>
            </a:extLst>
          </p:cNvPr>
          <p:cNvSpPr txBox="1"/>
          <p:nvPr userDrawn="1"/>
        </p:nvSpPr>
        <p:spPr>
          <a:xfrm>
            <a:off x="457200" y="554308"/>
            <a:ext cx="4507523" cy="276999"/>
          </a:xfrm>
          <a:prstGeom prst="rect">
            <a:avLst/>
          </a:prstGeom>
          <a:noFill/>
        </p:spPr>
        <p:txBody>
          <a:bodyPr wrap="square" rtlCol="0">
            <a:spAutoFit/>
          </a:bodyPr>
          <a:lstStyle/>
          <a:p>
            <a:r>
              <a:rPr lang="en-GB" sz="1200" noProof="0" dirty="0">
                <a:solidFill>
                  <a:srgbClr val="00385B"/>
                </a:solidFill>
                <a:latin typeface="Arial" panose="020B0604020202020204" pitchFamily="34" charset="0"/>
                <a:cs typeface="Arial" panose="020B0604020202020204" pitchFamily="34" charset="0"/>
              </a:rPr>
              <a:t>IPOPI </a:t>
            </a:r>
            <a:r>
              <a:rPr lang="en-GB" sz="1200" b="1" noProof="0" dirty="0">
                <a:solidFill>
                  <a:srgbClr val="00385B"/>
                </a:solidFill>
                <a:latin typeface="Arial" panose="020B0604020202020204" pitchFamily="34" charset="0"/>
                <a:cs typeface="Arial" panose="020B0604020202020204" pitchFamily="34" charset="0"/>
              </a:rPr>
              <a:t>ASIAN PID PATIENTS </a:t>
            </a:r>
            <a:r>
              <a:rPr lang="en-GB" sz="1200" b="0" noProof="0" dirty="0">
                <a:solidFill>
                  <a:srgbClr val="00385B"/>
                </a:solidFill>
                <a:latin typeface="Arial" panose="020B0604020202020204" pitchFamily="34" charset="0"/>
                <a:cs typeface="Arial" panose="020B0604020202020204" pitchFamily="34" charset="0"/>
              </a:rPr>
              <a:t>AND</a:t>
            </a:r>
            <a:r>
              <a:rPr lang="en-GB" sz="1200" b="1" noProof="0" dirty="0">
                <a:solidFill>
                  <a:srgbClr val="00385B"/>
                </a:solidFill>
                <a:latin typeface="Arial" panose="020B0604020202020204" pitchFamily="34" charset="0"/>
                <a:cs typeface="Arial" panose="020B0604020202020204" pitchFamily="34" charset="0"/>
              </a:rPr>
              <a:t> DOCTORS MEETING</a:t>
            </a:r>
          </a:p>
        </p:txBody>
      </p:sp>
      <p:cxnSp>
        <p:nvCxnSpPr>
          <p:cNvPr id="12" name="Conexão Reta 7">
            <a:extLst>
              <a:ext uri="{FF2B5EF4-FFF2-40B4-BE49-F238E27FC236}">
                <a16:creationId xmlns:a16="http://schemas.microsoft.com/office/drawing/2014/main" id="{AC6BDCF1-D16C-479A-8FE3-ED7C6EB462F8}"/>
              </a:ext>
            </a:extLst>
          </p:cNvPr>
          <p:cNvCxnSpPr>
            <a:cxnSpLocks/>
          </p:cNvCxnSpPr>
          <p:nvPr userDrawn="1"/>
        </p:nvCxnSpPr>
        <p:spPr>
          <a:xfrm flipH="1">
            <a:off x="548640" y="6293806"/>
            <a:ext cx="11070446" cy="0"/>
          </a:xfrm>
          <a:prstGeom prst="line">
            <a:avLst/>
          </a:prstGeom>
          <a:ln w="19050">
            <a:solidFill>
              <a:srgbClr val="00385B"/>
            </a:solidFill>
          </a:ln>
        </p:spPr>
        <p:style>
          <a:lnRef idx="1">
            <a:schemeClr val="accent1"/>
          </a:lnRef>
          <a:fillRef idx="0">
            <a:schemeClr val="accent1"/>
          </a:fillRef>
          <a:effectRef idx="0">
            <a:schemeClr val="accent1"/>
          </a:effectRef>
          <a:fontRef idx="minor">
            <a:schemeClr val="tx1"/>
          </a:fontRef>
        </p:style>
      </p:cxnSp>
      <p:sp>
        <p:nvSpPr>
          <p:cNvPr id="13" name="CaixaDeTexto 8">
            <a:extLst>
              <a:ext uri="{FF2B5EF4-FFF2-40B4-BE49-F238E27FC236}">
                <a16:creationId xmlns:a16="http://schemas.microsoft.com/office/drawing/2014/main" id="{F73D40E0-F8A7-537A-DCC1-E3EFA6009C96}"/>
              </a:ext>
            </a:extLst>
          </p:cNvPr>
          <p:cNvSpPr txBox="1"/>
          <p:nvPr userDrawn="1"/>
        </p:nvSpPr>
        <p:spPr>
          <a:xfrm>
            <a:off x="10974765" y="6326707"/>
            <a:ext cx="744114" cy="246221"/>
          </a:xfrm>
          <a:prstGeom prst="rect">
            <a:avLst/>
          </a:prstGeom>
          <a:noFill/>
        </p:spPr>
        <p:txBody>
          <a:bodyPr wrap="none" rtlCol="0">
            <a:spAutoFit/>
          </a:bodyPr>
          <a:lstStyle/>
          <a:p>
            <a:pPr algn="r"/>
            <a:r>
              <a:rPr lang="en-GB" sz="1000" b="1" noProof="0" dirty="0" err="1">
                <a:solidFill>
                  <a:srgbClr val="00385B"/>
                </a:solidFill>
                <a:latin typeface="Arial" panose="020B0604020202020204" pitchFamily="34" charset="0"/>
                <a:cs typeface="Arial" panose="020B0604020202020204" pitchFamily="34" charset="0"/>
              </a:rPr>
              <a:t>IPOPI</a:t>
            </a:r>
            <a:r>
              <a:rPr lang="en-GB" sz="1000" noProof="0" dirty="0" err="1">
                <a:solidFill>
                  <a:srgbClr val="00385B"/>
                </a:solidFill>
                <a:latin typeface="Arial" panose="020B0604020202020204" pitchFamily="34" charset="0"/>
                <a:cs typeface="Arial" panose="020B0604020202020204" pitchFamily="34" charset="0"/>
              </a:rPr>
              <a:t>.org</a:t>
            </a:r>
            <a:endParaRPr lang="en-GB" sz="1000" noProof="0" dirty="0">
              <a:solidFill>
                <a:srgbClr val="00385B"/>
              </a:solidFill>
              <a:latin typeface="Arial" panose="020B0604020202020204" pitchFamily="34" charset="0"/>
              <a:cs typeface="Arial" panose="020B0604020202020204" pitchFamily="34" charset="0"/>
            </a:endParaRPr>
          </a:p>
        </p:txBody>
      </p:sp>
      <p:pic>
        <p:nvPicPr>
          <p:cNvPr id="14" name="Picture 13">
            <a:extLst>
              <a:ext uri="{FF2B5EF4-FFF2-40B4-BE49-F238E27FC236}">
                <a16:creationId xmlns:a16="http://schemas.microsoft.com/office/drawing/2014/main" id="{25859CFF-EAAA-A387-E2DA-DFD63A9DC82E}"/>
              </a:ext>
            </a:extLst>
          </p:cNvPr>
          <p:cNvPicPr>
            <a:picLocks noChangeAspect="1"/>
          </p:cNvPicPr>
          <p:nvPr userDrawn="1"/>
        </p:nvPicPr>
        <p:blipFill>
          <a:blip r:embed="rId2"/>
          <a:srcRect/>
          <a:stretch/>
        </p:blipFill>
        <p:spPr>
          <a:xfrm>
            <a:off x="10841810" y="396522"/>
            <a:ext cx="856992" cy="606317"/>
          </a:xfrm>
          <a:prstGeom prst="rect">
            <a:avLst/>
          </a:prstGeom>
        </p:spPr>
      </p:pic>
    </p:spTree>
    <p:extLst>
      <p:ext uri="{BB962C8B-B14F-4D97-AF65-F5344CB8AC3E}">
        <p14:creationId xmlns:p14="http://schemas.microsoft.com/office/powerpoint/2010/main" val="36427946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theme" Target="../theme/theme2.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slideLayout" Target="../slideLayouts/slideLayout40.xml"/><Relationship Id="rId3" Type="http://schemas.openxmlformats.org/officeDocument/2006/relationships/slideLayout" Target="../slideLayouts/slideLayout25.xml"/><Relationship Id="rId21" Type="http://schemas.openxmlformats.org/officeDocument/2006/relationships/theme" Target="../theme/theme3.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20" Type="http://schemas.openxmlformats.org/officeDocument/2006/relationships/slideLayout" Target="../slideLayouts/slideLayout42.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10" Type="http://schemas.openxmlformats.org/officeDocument/2006/relationships/slideLayout" Target="../slideLayouts/slideLayout32.xml"/><Relationship Id="rId19" Type="http://schemas.openxmlformats.org/officeDocument/2006/relationships/slideLayout" Target="../slideLayouts/slideLayout41.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0.xml"/><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theme" Target="../theme/theme4.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1.xml"/><Relationship Id="rId13" Type="http://schemas.openxmlformats.org/officeDocument/2006/relationships/slideLayout" Target="../slideLayouts/slideLayout66.xml"/><Relationship Id="rId3" Type="http://schemas.openxmlformats.org/officeDocument/2006/relationships/slideLayout" Target="../slideLayouts/slideLayout56.xml"/><Relationship Id="rId7" Type="http://schemas.openxmlformats.org/officeDocument/2006/relationships/slideLayout" Target="../slideLayouts/slideLayout60.xml"/><Relationship Id="rId12" Type="http://schemas.openxmlformats.org/officeDocument/2006/relationships/slideLayout" Target="../slideLayouts/slideLayout65.xml"/><Relationship Id="rId2" Type="http://schemas.openxmlformats.org/officeDocument/2006/relationships/slideLayout" Target="../slideLayouts/slideLayout55.xml"/><Relationship Id="rId16" Type="http://schemas.openxmlformats.org/officeDocument/2006/relationships/theme" Target="../theme/theme5.xml"/><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slideLayout" Target="../slideLayouts/slideLayout64.xml"/><Relationship Id="rId5" Type="http://schemas.openxmlformats.org/officeDocument/2006/relationships/slideLayout" Target="../slideLayouts/slideLayout58.xml"/><Relationship Id="rId15" Type="http://schemas.openxmlformats.org/officeDocument/2006/relationships/slideLayout" Target="../slideLayouts/slideLayout68.xml"/><Relationship Id="rId10" Type="http://schemas.openxmlformats.org/officeDocument/2006/relationships/slideLayout" Target="../slideLayouts/slideLayout63.xml"/><Relationship Id="rId4" Type="http://schemas.openxmlformats.org/officeDocument/2006/relationships/slideLayout" Target="../slideLayouts/slideLayout57.xml"/><Relationship Id="rId9" Type="http://schemas.openxmlformats.org/officeDocument/2006/relationships/slideLayout" Target="../slideLayouts/slideLayout62.xml"/><Relationship Id="rId14" Type="http://schemas.openxmlformats.org/officeDocument/2006/relationships/slideLayout" Target="../slideLayouts/slideLayout6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Título 1">
            <a:extLst>
              <a:ext uri="{FF2B5EF4-FFF2-40B4-BE49-F238E27FC236}">
                <a16:creationId xmlns:a16="http://schemas.microsoft.com/office/drawing/2014/main" id="{FF496316-4BC1-8F65-3835-6F55AFF65C8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noProof="0" dirty="0"/>
              <a:t>CLICK TO EDIT GLOBAL TEMPLATE TITLE STYLE</a:t>
            </a:r>
          </a:p>
        </p:txBody>
      </p:sp>
      <p:sp>
        <p:nvSpPr>
          <p:cNvPr id="3" name="Marcador de Posição do Texto 2">
            <a:extLst>
              <a:ext uri="{FF2B5EF4-FFF2-40B4-BE49-F238E27FC236}">
                <a16:creationId xmlns:a16="http://schemas.microsoft.com/office/drawing/2014/main" id="{BCEF4342-5BF0-ED03-A321-0A84AB29A24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noProof="0" dirty="0"/>
              <a:t>Click to edit Global Template text styles</a:t>
            </a:r>
          </a:p>
          <a:p>
            <a:pPr lvl="1"/>
            <a:r>
              <a:rPr lang="en-GB" noProof="0" dirty="0"/>
              <a:t>Second level </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39114839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8" r:id="rId8"/>
    <p:sldLayoutId id="2147483656" r:id="rId9"/>
    <p:sldLayoutId id="2147483657" r:id="rId10"/>
  </p:sldLayoutIdLst>
  <p:txStyles>
    <p:titleStyle>
      <a:lvl1pPr algn="l" defTabSz="914400" rtl="0" eaLnBrk="1" latinLnBrk="0" hangingPunct="1">
        <a:lnSpc>
          <a:spcPct val="90000"/>
        </a:lnSpc>
        <a:spcBef>
          <a:spcPct val="0"/>
        </a:spcBef>
        <a:buNone/>
        <a:defRPr sz="3200" b="1" i="0" kern="1200">
          <a:solidFill>
            <a:srgbClr val="00385B"/>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50000"/>
              <a:lumOff val="50000"/>
            </a:schemeClr>
          </a:solidFill>
          <a:latin typeface="Arial" panose="020B0604020202020204" pitchFamily="34" charset="0"/>
          <a:ea typeface="+mn-ea"/>
          <a:cs typeface="Arial" panose="020B0604020202020204" pitchFamily="34" charset="0"/>
        </a:defRPr>
      </a:lvl1pPr>
      <a:lvl2pPr marL="0" indent="-1080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2pPr>
      <a:lvl3pPr marL="216000" indent="-1080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3pPr>
      <a:lvl4pPr marL="324000" indent="-1080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4pPr>
      <a:lvl5pPr marL="432000" indent="-1080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GB" altLang="nl-NL"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ltLang="nl-NL"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3B81FC-185F-F347-926B-4EAC2B58082A}" type="slidenum">
              <a:rPr lang="en-GB" altLang="nl-NL" smtClean="0"/>
              <a:pPr/>
              <a:t>‹#›</a:t>
            </a:fld>
            <a:endParaRPr lang="en-GB" altLang="nl-NL" dirty="0"/>
          </a:p>
        </p:txBody>
      </p:sp>
    </p:spTree>
    <p:extLst>
      <p:ext uri="{BB962C8B-B14F-4D97-AF65-F5344CB8AC3E}">
        <p14:creationId xmlns:p14="http://schemas.microsoft.com/office/powerpoint/2010/main" val="308166644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Tekststijl van het model bewerken
Tweede niveau
Derde niveau
Vierde niveau
Vijfde niveau</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D00FED5-7ABF-EA4F-B6E6-2E135FB43D88}" type="datetimeFigureOut">
              <a:rPr lang="nl-NL" smtClean="0"/>
              <a:t>1-3-2026</a:t>
            </a:fld>
            <a:endParaRPr lang="nl-NL"/>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EECDF5-FC0D-9A4B-BBA9-444DBEE8F63E}" type="slidenum">
              <a:rPr lang="nl-NL" smtClean="0"/>
              <a:t>‹#›</a:t>
            </a:fld>
            <a:endParaRPr lang="nl-NL"/>
          </a:p>
        </p:txBody>
      </p:sp>
    </p:spTree>
    <p:extLst>
      <p:ext uri="{BB962C8B-B14F-4D97-AF65-F5344CB8AC3E}">
        <p14:creationId xmlns:p14="http://schemas.microsoft.com/office/powerpoint/2010/main" val="2786278779"/>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88" r:id="rId15"/>
    <p:sldLayoutId id="2147483689" r:id="rId16"/>
    <p:sldLayoutId id="2147483690" r:id="rId17"/>
    <p:sldLayoutId id="2147483691" r:id="rId18"/>
    <p:sldLayoutId id="2147483692" r:id="rId19"/>
    <p:sldLayoutId id="2147483693" r:id="rId2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0385B"/>
              </a:buClr>
              <a:buSzPts val="3200"/>
              <a:buFont typeface="Arial"/>
              <a:buNone/>
              <a:defRPr sz="3200" b="1" i="0" u="none" strike="noStrike" cap="none">
                <a:solidFill>
                  <a:srgbClr val="00385B"/>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ts val="0"/>
              </a:spcAft>
              <a:buClr>
                <a:srgbClr val="7F7F7F"/>
              </a:buClr>
              <a:buSzPts val="1600"/>
              <a:buFont typeface="Arial"/>
              <a:buNone/>
              <a:defRPr sz="1600" b="0" i="0" u="none" strike="noStrike" cap="none">
                <a:solidFill>
                  <a:srgbClr val="7F7F7F"/>
                </a:solidFill>
                <a:latin typeface="Arial"/>
                <a:ea typeface="Arial"/>
                <a:cs typeface="Arial"/>
                <a:sym typeface="Arial"/>
              </a:defRPr>
            </a:lvl1pPr>
            <a:lvl2pPr marL="914400" marR="0" lvl="1" indent="-330200" algn="l" rtl="0">
              <a:lnSpc>
                <a:spcPct val="90000"/>
              </a:lnSpc>
              <a:spcBef>
                <a:spcPts val="500"/>
              </a:spcBef>
              <a:spcAft>
                <a:spcPts val="0"/>
              </a:spcAft>
              <a:buClr>
                <a:srgbClr val="7F7F7F"/>
              </a:buClr>
              <a:buSzPts val="1600"/>
              <a:buFont typeface="Arial"/>
              <a:buChar char="•"/>
              <a:defRPr sz="1600" b="0" i="0" u="none" strike="noStrike" cap="none">
                <a:solidFill>
                  <a:srgbClr val="7F7F7F"/>
                </a:solidFill>
                <a:latin typeface="Arial"/>
                <a:ea typeface="Arial"/>
                <a:cs typeface="Arial"/>
                <a:sym typeface="Arial"/>
              </a:defRPr>
            </a:lvl2pPr>
            <a:lvl3pPr marL="1371600" marR="0" lvl="2" indent="-330200" algn="l" rtl="0">
              <a:lnSpc>
                <a:spcPct val="90000"/>
              </a:lnSpc>
              <a:spcBef>
                <a:spcPts val="500"/>
              </a:spcBef>
              <a:spcAft>
                <a:spcPts val="0"/>
              </a:spcAft>
              <a:buClr>
                <a:srgbClr val="7F7F7F"/>
              </a:buClr>
              <a:buSzPts val="1600"/>
              <a:buFont typeface="Arial"/>
              <a:buChar char="•"/>
              <a:defRPr sz="1600" b="0" i="0" u="none" strike="noStrike" cap="none">
                <a:solidFill>
                  <a:srgbClr val="7F7F7F"/>
                </a:solidFill>
                <a:latin typeface="Arial"/>
                <a:ea typeface="Arial"/>
                <a:cs typeface="Arial"/>
                <a:sym typeface="Arial"/>
              </a:defRPr>
            </a:lvl3pPr>
            <a:lvl4pPr marL="1828800" marR="0" lvl="3" indent="-330200" algn="l" rtl="0">
              <a:lnSpc>
                <a:spcPct val="90000"/>
              </a:lnSpc>
              <a:spcBef>
                <a:spcPts val="500"/>
              </a:spcBef>
              <a:spcAft>
                <a:spcPts val="0"/>
              </a:spcAft>
              <a:buClr>
                <a:srgbClr val="7F7F7F"/>
              </a:buClr>
              <a:buSzPts val="1600"/>
              <a:buFont typeface="Arial"/>
              <a:buChar char="•"/>
              <a:defRPr sz="1600" b="0" i="0" u="none" strike="noStrike" cap="none">
                <a:solidFill>
                  <a:srgbClr val="7F7F7F"/>
                </a:solidFill>
                <a:latin typeface="Arial"/>
                <a:ea typeface="Arial"/>
                <a:cs typeface="Arial"/>
                <a:sym typeface="Arial"/>
              </a:defRPr>
            </a:lvl4pPr>
            <a:lvl5pPr marL="2286000" marR="0" lvl="4" indent="-330200" algn="l" rtl="0">
              <a:lnSpc>
                <a:spcPct val="90000"/>
              </a:lnSpc>
              <a:spcBef>
                <a:spcPts val="500"/>
              </a:spcBef>
              <a:spcAft>
                <a:spcPts val="0"/>
              </a:spcAft>
              <a:buClr>
                <a:srgbClr val="7F7F7F"/>
              </a:buClr>
              <a:buSzPts val="1600"/>
              <a:buFont typeface="Arial"/>
              <a:buChar char="•"/>
              <a:defRPr sz="1600" b="0" i="0" u="none" strike="noStrike" cap="none">
                <a:solidFill>
                  <a:srgbClr val="7F7F7F"/>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1500927390"/>
      </p:ext>
    </p:extLst>
  </p:cSld>
  <p:clrMap bg1="lt1" tx1="dk1" bg2="dk2" tx2="lt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3"/>
        <p:cNvGrpSpPr/>
        <p:nvPr/>
      </p:nvGrpSpPr>
      <p:grpSpPr>
        <a:xfrm>
          <a:off x="0" y="0"/>
          <a:ext cx="0" cy="0"/>
          <a:chOff x="0" y="0"/>
          <a:chExt cx="0" cy="0"/>
        </a:xfrm>
      </p:grpSpPr>
      <p:sp>
        <p:nvSpPr>
          <p:cNvPr id="44" name="Google Shape;44;p9"/>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45" name="Google Shape;45;p9"/>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457200" lvl="0" indent="-342900" rtl="0">
              <a:lnSpc>
                <a:spcPct val="115000"/>
              </a:lnSpc>
              <a:spcBef>
                <a:spcPts val="0"/>
              </a:spcBef>
              <a:spcAft>
                <a:spcPts val="0"/>
              </a:spcAft>
              <a:buClr>
                <a:schemeClr val="dk2"/>
              </a:buClr>
              <a:buSzPts val="1800"/>
              <a:buChar char="●"/>
              <a:defRPr sz="1800">
                <a:solidFill>
                  <a:schemeClr val="dk2"/>
                </a:solidFill>
              </a:defRPr>
            </a:lvl1pPr>
            <a:lvl2pPr marL="914400" lvl="1" indent="-317500" rtl="0">
              <a:lnSpc>
                <a:spcPct val="115000"/>
              </a:lnSpc>
              <a:spcBef>
                <a:spcPts val="1600"/>
              </a:spcBef>
              <a:spcAft>
                <a:spcPts val="0"/>
              </a:spcAft>
              <a:buClr>
                <a:schemeClr val="dk2"/>
              </a:buClr>
              <a:buSzPts val="1400"/>
              <a:buChar char="○"/>
              <a:defRPr>
                <a:solidFill>
                  <a:schemeClr val="dk2"/>
                </a:solidFill>
              </a:defRPr>
            </a:lvl2pPr>
            <a:lvl3pPr marL="1371600" lvl="2" indent="-317500" rtl="0">
              <a:lnSpc>
                <a:spcPct val="115000"/>
              </a:lnSpc>
              <a:spcBef>
                <a:spcPts val="1600"/>
              </a:spcBef>
              <a:spcAft>
                <a:spcPts val="0"/>
              </a:spcAft>
              <a:buClr>
                <a:schemeClr val="dk2"/>
              </a:buClr>
              <a:buSzPts val="1400"/>
              <a:buChar char="■"/>
              <a:defRPr>
                <a:solidFill>
                  <a:schemeClr val="dk2"/>
                </a:solidFill>
              </a:defRPr>
            </a:lvl3pPr>
            <a:lvl4pPr marL="1828800" lvl="3" indent="-317500" rtl="0">
              <a:lnSpc>
                <a:spcPct val="115000"/>
              </a:lnSpc>
              <a:spcBef>
                <a:spcPts val="1600"/>
              </a:spcBef>
              <a:spcAft>
                <a:spcPts val="0"/>
              </a:spcAft>
              <a:buClr>
                <a:schemeClr val="dk2"/>
              </a:buClr>
              <a:buSzPts val="1400"/>
              <a:buChar char="●"/>
              <a:defRPr>
                <a:solidFill>
                  <a:schemeClr val="dk2"/>
                </a:solidFill>
              </a:defRPr>
            </a:lvl4pPr>
            <a:lvl5pPr marL="2286000" lvl="4" indent="-317500" rtl="0">
              <a:lnSpc>
                <a:spcPct val="115000"/>
              </a:lnSpc>
              <a:spcBef>
                <a:spcPts val="1600"/>
              </a:spcBef>
              <a:spcAft>
                <a:spcPts val="0"/>
              </a:spcAft>
              <a:buClr>
                <a:schemeClr val="dk2"/>
              </a:buClr>
              <a:buSzPts val="1400"/>
              <a:buChar char="○"/>
              <a:defRPr>
                <a:solidFill>
                  <a:schemeClr val="dk2"/>
                </a:solidFill>
              </a:defRPr>
            </a:lvl5pPr>
            <a:lvl6pPr marL="2743200" lvl="5" indent="-317500" rtl="0">
              <a:lnSpc>
                <a:spcPct val="115000"/>
              </a:lnSpc>
              <a:spcBef>
                <a:spcPts val="1600"/>
              </a:spcBef>
              <a:spcAft>
                <a:spcPts val="0"/>
              </a:spcAft>
              <a:buClr>
                <a:schemeClr val="dk2"/>
              </a:buClr>
              <a:buSzPts val="1400"/>
              <a:buChar char="■"/>
              <a:defRPr>
                <a:solidFill>
                  <a:schemeClr val="dk2"/>
                </a:solidFill>
              </a:defRPr>
            </a:lvl6pPr>
            <a:lvl7pPr marL="3200400" lvl="6" indent="-317500" rtl="0">
              <a:lnSpc>
                <a:spcPct val="115000"/>
              </a:lnSpc>
              <a:spcBef>
                <a:spcPts val="1600"/>
              </a:spcBef>
              <a:spcAft>
                <a:spcPts val="0"/>
              </a:spcAft>
              <a:buClr>
                <a:schemeClr val="dk2"/>
              </a:buClr>
              <a:buSzPts val="1400"/>
              <a:buChar char="●"/>
              <a:defRPr>
                <a:solidFill>
                  <a:schemeClr val="dk2"/>
                </a:solidFill>
              </a:defRPr>
            </a:lvl7pPr>
            <a:lvl8pPr marL="3657600" lvl="7" indent="-317500" rtl="0">
              <a:lnSpc>
                <a:spcPct val="115000"/>
              </a:lnSpc>
              <a:spcBef>
                <a:spcPts val="1600"/>
              </a:spcBef>
              <a:spcAft>
                <a:spcPts val="0"/>
              </a:spcAft>
              <a:buClr>
                <a:schemeClr val="dk2"/>
              </a:buClr>
              <a:buSzPts val="1400"/>
              <a:buChar char="○"/>
              <a:defRPr>
                <a:solidFill>
                  <a:schemeClr val="dk2"/>
                </a:solidFill>
              </a:defRPr>
            </a:lvl8pPr>
            <a:lvl9pPr marL="4114800" lvl="8" indent="-317500" rtl="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46" name="Google Shape;46;p9"/>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lvl="0" algn="r" rtl="0">
              <a:buNone/>
              <a:defRPr sz="1333">
                <a:solidFill>
                  <a:schemeClr val="dk2"/>
                </a:solidFill>
              </a:defRPr>
            </a:lvl1pPr>
            <a:lvl2pPr lvl="1" algn="r" rtl="0">
              <a:buNone/>
              <a:defRPr sz="1333">
                <a:solidFill>
                  <a:schemeClr val="dk2"/>
                </a:solidFill>
              </a:defRPr>
            </a:lvl2pPr>
            <a:lvl3pPr lvl="2" algn="r" rtl="0">
              <a:buNone/>
              <a:defRPr sz="1333">
                <a:solidFill>
                  <a:schemeClr val="dk2"/>
                </a:solidFill>
              </a:defRPr>
            </a:lvl3pPr>
            <a:lvl4pPr lvl="3" algn="r" rtl="0">
              <a:buNone/>
              <a:defRPr sz="1333">
                <a:solidFill>
                  <a:schemeClr val="dk2"/>
                </a:solidFill>
              </a:defRPr>
            </a:lvl4pPr>
            <a:lvl5pPr lvl="4" algn="r" rtl="0">
              <a:buNone/>
              <a:defRPr sz="1333">
                <a:solidFill>
                  <a:schemeClr val="dk2"/>
                </a:solidFill>
              </a:defRPr>
            </a:lvl5pPr>
            <a:lvl6pPr lvl="5" algn="r" rtl="0">
              <a:buNone/>
              <a:defRPr sz="1333">
                <a:solidFill>
                  <a:schemeClr val="dk2"/>
                </a:solidFill>
              </a:defRPr>
            </a:lvl6pPr>
            <a:lvl7pPr lvl="6" algn="r" rtl="0">
              <a:buNone/>
              <a:defRPr sz="1333">
                <a:solidFill>
                  <a:schemeClr val="dk2"/>
                </a:solidFill>
              </a:defRPr>
            </a:lvl7pPr>
            <a:lvl8pPr lvl="7" algn="r" rtl="0">
              <a:buNone/>
              <a:defRPr sz="1333">
                <a:solidFill>
                  <a:schemeClr val="dk2"/>
                </a:solidFill>
              </a:defRPr>
            </a:lvl8pPr>
            <a:lvl9pPr lvl="8" algn="r" rtl="0">
              <a:buNone/>
              <a:defRPr sz="1333">
                <a:solidFill>
                  <a:schemeClr val="dk2"/>
                </a:solidFil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631232094"/>
      </p:ext>
    </p:extLst>
  </p:cSld>
  <p:clrMap bg1="lt1" tx1="dk1" bg2="dk2" tx2="lt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18" r:id="rId12"/>
    <p:sldLayoutId id="2147483719" r:id="rId13"/>
    <p:sldLayoutId id="2147483720" r:id="rId14"/>
    <p:sldLayoutId id="2147483721"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19.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21.tiff"/><Relationship Id="rId1" Type="http://schemas.openxmlformats.org/officeDocument/2006/relationships/slideLayout" Target="../slideLayouts/slideLayout7.xml"/><Relationship Id="rId4" Type="http://schemas.openxmlformats.org/officeDocument/2006/relationships/chart" Target="../charts/chart5.xml"/></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 Id="rId4" Type="http://schemas.openxmlformats.org/officeDocument/2006/relationships/image" Target="../media/image21.tiff"/></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7.xml"/><Relationship Id="rId4" Type="http://schemas.openxmlformats.org/officeDocument/2006/relationships/image" Target="../media/image37.jpeg"/></Relationships>
</file>

<file path=ppt/slides/_rels/slide2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jpeg"/><Relationship Id="rId1" Type="http://schemas.openxmlformats.org/officeDocument/2006/relationships/slideLayout" Target="../slideLayouts/slideLayout7.xml"/><Relationship Id="rId5" Type="http://schemas.openxmlformats.org/officeDocument/2006/relationships/image" Target="../media/image41.png"/><Relationship Id="rId4" Type="http://schemas.openxmlformats.org/officeDocument/2006/relationships/image" Target="../media/image4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image" Target="../media/image43.jpeg"/><Relationship Id="rId1" Type="http://schemas.openxmlformats.org/officeDocument/2006/relationships/slideLayout" Target="../slideLayouts/slideLayout17.xml"/><Relationship Id="rId6" Type="http://schemas.openxmlformats.org/officeDocument/2006/relationships/image" Target="../media/image47.png"/><Relationship Id="rId5" Type="http://schemas.openxmlformats.org/officeDocument/2006/relationships/image" Target="../media/image46.jpg"/><Relationship Id="rId4" Type="http://schemas.openxmlformats.org/officeDocument/2006/relationships/image" Target="../media/image45.png"/></Relationships>
</file>

<file path=ppt/slides/_rels/slide3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2" Type="http://schemas.openxmlformats.org/officeDocument/2006/relationships/image" Target="../media/image52.tiff"/><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3" Type="http://schemas.openxmlformats.org/officeDocument/2006/relationships/image" Target="../media/image53.wmf"/><Relationship Id="rId2" Type="http://schemas.openxmlformats.org/officeDocument/2006/relationships/notesSlide" Target="../notesSlides/notesSlide8.xml"/><Relationship Id="rId1" Type="http://schemas.openxmlformats.org/officeDocument/2006/relationships/slideLayout" Target="../slideLayouts/slideLayout17.xml"/><Relationship Id="rId4" Type="http://schemas.openxmlformats.org/officeDocument/2006/relationships/image" Target="../media/image54.jpeg"/></Relationships>
</file>

<file path=ppt/slides/_rels/slide3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jpeg"/><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1.avi"/><Relationship Id="rId1" Type="http://schemas.microsoft.com/office/2007/relationships/media" Target="../media/media1.avi"/><Relationship Id="rId5" Type="http://schemas.openxmlformats.org/officeDocument/2006/relationships/image" Target="../media/image58.png"/><Relationship Id="rId4" Type="http://schemas.openxmlformats.org/officeDocument/2006/relationships/image" Target="../media/image57.jpeg"/></Relationships>
</file>

<file path=ppt/slides/_rels/slide38.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12.xml"/><Relationship Id="rId4" Type="http://schemas.openxmlformats.org/officeDocument/2006/relationships/image" Target="../media/image61.png"/></Relationships>
</file>

<file path=ppt/slides/_rels/slide39.xml.rels><?xml version="1.0" encoding="UTF-8" standalone="yes"?>
<Relationships xmlns="http://schemas.openxmlformats.org/package/2006/relationships"><Relationship Id="rId2" Type="http://schemas.openxmlformats.org/officeDocument/2006/relationships/image" Target="../media/image62.emf"/><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2" Type="http://schemas.openxmlformats.org/officeDocument/2006/relationships/image" Target="../media/image63.emf"/><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17.xml"/></Relationships>
</file>

<file path=ppt/slides/_rels/slide49.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hyperlink" Target="https://pidlifeindex.ipopi.org/#/en/principles/world-map" TargetMode="External"/><Relationship Id="rId5" Type="http://schemas.openxmlformats.org/officeDocument/2006/relationships/image" Target="../media/image10.png"/><Relationship Id="rId4" Type="http://schemas.openxmlformats.org/officeDocument/2006/relationships/image" Target="../media/image9.png"/></Relationships>
</file>

<file path=ppt/slides/_rels/slide50.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9.xml"/></Relationships>
</file>

<file path=ppt/slides/_rels/slide51.xml.rels><?xml version="1.0" encoding="UTF-8" standalone="yes"?>
<Relationships xmlns="http://schemas.openxmlformats.org/package/2006/relationships"><Relationship Id="rId2" Type="http://schemas.openxmlformats.org/officeDocument/2006/relationships/image" Target="../media/image63.emf"/><Relationship Id="rId1" Type="http://schemas.openxmlformats.org/officeDocument/2006/relationships/slideLayout" Target="../slideLayouts/slideLayout29.xml"/></Relationships>
</file>

<file path=ppt/slides/_rels/slide52.xml.rels><?xml version="1.0" encoding="UTF-8" standalone="yes"?>
<Relationships xmlns="http://schemas.openxmlformats.org/package/2006/relationships"><Relationship Id="rId2" Type="http://schemas.openxmlformats.org/officeDocument/2006/relationships/image" Target="../media/image69.emf"/><Relationship Id="rId1" Type="http://schemas.openxmlformats.org/officeDocument/2006/relationships/slideLayout" Target="../slideLayouts/slideLayout2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hyperlink" Target="https://pidlifeindex.ipopi.org/#/en/principles/world-map" TargetMode="External"/><Relationship Id="rId4" Type="http://schemas.openxmlformats.org/officeDocument/2006/relationships/image" Target="../media/image10.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1.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30.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3.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4.xml"/></Relationships>
</file>

<file path=ppt/slides/_rels/slide66.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11.xml"/><Relationship Id="rId1" Type="http://schemas.openxmlformats.org/officeDocument/2006/relationships/slideLayout" Target="../slideLayouts/slideLayout46.xml"/><Relationship Id="rId4" Type="http://schemas.openxmlformats.org/officeDocument/2006/relationships/image" Target="../media/image73.png"/></Relationships>
</file>

<file path=ppt/slides/_rels/slide67.xml.rels><?xml version="1.0" encoding="UTF-8" standalone="yes"?>
<Relationships xmlns="http://schemas.openxmlformats.org/package/2006/relationships"><Relationship Id="rId3" Type="http://schemas.openxmlformats.org/officeDocument/2006/relationships/hyperlink" Target="https://pidlifeindex.ipopi.org/#/en/principles/world-map" TargetMode="External"/><Relationship Id="rId2" Type="http://schemas.openxmlformats.org/officeDocument/2006/relationships/notesSlide" Target="../notesSlides/notesSlide12.xml"/><Relationship Id="rId1" Type="http://schemas.openxmlformats.org/officeDocument/2006/relationships/slideLayout" Target="../slideLayouts/slideLayout53.xml"/><Relationship Id="rId4" Type="http://schemas.openxmlformats.org/officeDocument/2006/relationships/image" Target="../media/image74.png"/></Relationships>
</file>

<file path=ppt/slides/_rels/slide68.xml.rels><?xml version="1.0" encoding="UTF-8" standalone="yes"?>
<Relationships xmlns="http://schemas.openxmlformats.org/package/2006/relationships"><Relationship Id="rId8" Type="http://schemas.openxmlformats.org/officeDocument/2006/relationships/image" Target="../media/image79.png"/><Relationship Id="rId3" Type="http://schemas.openxmlformats.org/officeDocument/2006/relationships/image" Target="../media/image75.png"/><Relationship Id="rId7" Type="http://schemas.openxmlformats.org/officeDocument/2006/relationships/image" Target="../media/image78.png"/><Relationship Id="rId2" Type="http://schemas.openxmlformats.org/officeDocument/2006/relationships/notesSlide" Target="../notesSlides/notesSlide13.xml"/><Relationship Id="rId1" Type="http://schemas.openxmlformats.org/officeDocument/2006/relationships/slideLayout" Target="../slideLayouts/slideLayout47.xml"/><Relationship Id="rId6" Type="http://schemas.openxmlformats.org/officeDocument/2006/relationships/image" Target="../media/image77.png"/><Relationship Id="rId5" Type="http://schemas.openxmlformats.org/officeDocument/2006/relationships/image" Target="../media/image76.png"/><Relationship Id="rId10" Type="http://schemas.openxmlformats.org/officeDocument/2006/relationships/image" Target="../media/image81.jpg"/><Relationship Id="rId4" Type="http://schemas.microsoft.com/office/2007/relationships/hdphoto" Target="../media/hdphoto1.wdp"/><Relationship Id="rId9" Type="http://schemas.openxmlformats.org/officeDocument/2006/relationships/image" Target="../media/image80.png"/></Relationships>
</file>

<file path=ppt/slides/_rels/slide69.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4.xml"/><Relationship Id="rId1" Type="http://schemas.openxmlformats.org/officeDocument/2006/relationships/slideLayout" Target="../slideLayouts/slideLayout6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5.xml"/><Relationship Id="rId1" Type="http://schemas.openxmlformats.org/officeDocument/2006/relationships/slideLayout" Target="../slideLayouts/slideLayout62.xml"/><Relationship Id="rId5" Type="http://schemas.openxmlformats.org/officeDocument/2006/relationships/image" Target="../media/image85.svg"/><Relationship Id="rId4" Type="http://schemas.openxmlformats.org/officeDocument/2006/relationships/image" Target="../media/image84.png"/></Relationships>
</file>

<file path=ppt/slides/_rels/slide7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86.png"/><Relationship Id="rId1" Type="http://schemas.openxmlformats.org/officeDocument/2006/relationships/slideLayout" Target="../slideLayouts/slideLayout44.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4.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7.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4.jp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a:extLst>
              <a:ext uri="{FF2B5EF4-FFF2-40B4-BE49-F238E27FC236}">
                <a16:creationId xmlns:a16="http://schemas.microsoft.com/office/drawing/2014/main" id="{0E820006-3CB7-292E-4607-85CB05AB6020}"/>
              </a:ext>
            </a:extLst>
          </p:cNvPr>
          <p:cNvPicPr>
            <a:picLocks noChangeAspect="1"/>
          </p:cNvPicPr>
          <p:nvPr/>
        </p:nvPicPr>
        <p:blipFill>
          <a:blip r:embed="rId2"/>
          <a:srcRect/>
          <a:stretch/>
        </p:blipFill>
        <p:spPr>
          <a:xfrm>
            <a:off x="0" y="0"/>
            <a:ext cx="12192000" cy="6858000"/>
          </a:xfrm>
          <a:prstGeom prst="rect">
            <a:avLst/>
          </a:prstGeom>
        </p:spPr>
      </p:pic>
    </p:spTree>
    <p:extLst>
      <p:ext uri="{BB962C8B-B14F-4D97-AF65-F5344CB8AC3E}">
        <p14:creationId xmlns:p14="http://schemas.microsoft.com/office/powerpoint/2010/main" val="12648782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765123-474C-C86C-0859-2F8C7030B35F}"/>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428A3030-FE44-D0AF-FD91-E59DB15CD1D0}"/>
              </a:ext>
            </a:extLst>
          </p:cNvPr>
          <p:cNvPicPr>
            <a:picLocks noChangeAspect="1"/>
          </p:cNvPicPr>
          <p:nvPr/>
        </p:nvPicPr>
        <p:blipFill>
          <a:blip r:embed="rId3"/>
          <a:stretch>
            <a:fillRect/>
          </a:stretch>
        </p:blipFill>
        <p:spPr>
          <a:xfrm>
            <a:off x="399255" y="1301855"/>
            <a:ext cx="11393490" cy="4972744"/>
          </a:xfrm>
          <a:prstGeom prst="rect">
            <a:avLst/>
          </a:prstGeom>
        </p:spPr>
      </p:pic>
      <p:sp>
        <p:nvSpPr>
          <p:cNvPr id="4" name="Titre 1">
            <a:extLst>
              <a:ext uri="{FF2B5EF4-FFF2-40B4-BE49-F238E27FC236}">
                <a16:creationId xmlns:a16="http://schemas.microsoft.com/office/drawing/2014/main" id="{CF10C606-D821-59DF-18EF-76F8202CBBF7}"/>
              </a:ext>
            </a:extLst>
          </p:cNvPr>
          <p:cNvSpPr txBox="1">
            <a:spLocks/>
          </p:cNvSpPr>
          <p:nvPr/>
        </p:nvSpPr>
        <p:spPr>
          <a:xfrm>
            <a:off x="521647" y="911275"/>
            <a:ext cx="11082524" cy="446688"/>
          </a:xfrm>
          <a:prstGeom prst="rect">
            <a:avLst/>
          </a:prstGeom>
          <a:solidFill>
            <a:srgbClr val="0072AE"/>
          </a:solidFill>
        </p:spPr>
        <p:txBody>
          <a:bodyPr>
            <a:noAutofit/>
          </a:bodyPr>
          <a:lstStyle>
            <a:lvl1pPr algn="l" defTabSz="914400" rtl="0" eaLnBrk="1" latinLnBrk="0" hangingPunct="1">
              <a:lnSpc>
                <a:spcPct val="90000"/>
              </a:lnSpc>
              <a:spcBef>
                <a:spcPct val="0"/>
              </a:spcBef>
              <a:buNone/>
              <a:defRPr sz="4400" kern="1200">
                <a:solidFill>
                  <a:srgbClr val="0072AE"/>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GB" sz="2400" dirty="0">
                <a:solidFill>
                  <a:prstClr val="white"/>
                </a:solidFill>
              </a:rPr>
              <a:t>Understanding fractionation </a:t>
            </a:r>
            <a:endParaRPr kumimoji="0" lang="en-GB" sz="2400" b="0"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GB" sz="4000" b="0"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endParaRPr>
          </a:p>
        </p:txBody>
      </p:sp>
    </p:spTree>
    <p:extLst>
      <p:ext uri="{BB962C8B-B14F-4D97-AF65-F5344CB8AC3E}">
        <p14:creationId xmlns:p14="http://schemas.microsoft.com/office/powerpoint/2010/main" val="15709065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7">
            <a:extLst>
              <a:ext uri="{FF2B5EF4-FFF2-40B4-BE49-F238E27FC236}">
                <a16:creationId xmlns:a16="http://schemas.microsoft.com/office/drawing/2014/main" id="{06AAC593-9AB1-2BCD-659F-FF9DD108E818}"/>
              </a:ext>
            </a:extLst>
          </p:cNvPr>
          <p:cNvGraphicFramePr>
            <a:graphicFrameLocks/>
          </p:cNvGraphicFramePr>
          <p:nvPr/>
        </p:nvGraphicFramePr>
        <p:xfrm>
          <a:off x="551384" y="1599618"/>
          <a:ext cx="6409928" cy="4351338"/>
        </p:xfrm>
        <a:graphic>
          <a:graphicData uri="http://schemas.openxmlformats.org/drawingml/2006/chart">
            <c:chart xmlns:c="http://schemas.openxmlformats.org/drawingml/2006/chart" xmlns:r="http://schemas.openxmlformats.org/officeDocument/2006/relationships" r:id="rId2"/>
          </a:graphicData>
        </a:graphic>
      </p:graphicFrame>
      <p:pic>
        <p:nvPicPr>
          <p:cNvPr id="3" name="Picture 2">
            <a:extLst>
              <a:ext uri="{FF2B5EF4-FFF2-40B4-BE49-F238E27FC236}">
                <a16:creationId xmlns:a16="http://schemas.microsoft.com/office/drawing/2014/main" id="{15E21469-4E86-03E1-F89A-64F6541FDB0C}"/>
              </a:ext>
            </a:extLst>
          </p:cNvPr>
          <p:cNvPicPr>
            <a:picLocks noChangeAspect="1"/>
          </p:cNvPicPr>
          <p:nvPr/>
        </p:nvPicPr>
        <p:blipFill>
          <a:blip r:embed="rId3"/>
          <a:stretch>
            <a:fillRect/>
          </a:stretch>
        </p:blipFill>
        <p:spPr>
          <a:xfrm>
            <a:off x="7444660" y="1913625"/>
            <a:ext cx="4257748" cy="3253484"/>
          </a:xfrm>
          <a:prstGeom prst="rect">
            <a:avLst/>
          </a:prstGeom>
        </p:spPr>
      </p:pic>
      <p:sp>
        <p:nvSpPr>
          <p:cNvPr id="4" name="Titre 1">
            <a:extLst>
              <a:ext uri="{FF2B5EF4-FFF2-40B4-BE49-F238E27FC236}">
                <a16:creationId xmlns:a16="http://schemas.microsoft.com/office/drawing/2014/main" id="{A3F2783D-95FA-0163-B154-3DAB877B0BDC}"/>
              </a:ext>
            </a:extLst>
          </p:cNvPr>
          <p:cNvSpPr txBox="1">
            <a:spLocks/>
          </p:cNvSpPr>
          <p:nvPr/>
        </p:nvSpPr>
        <p:spPr>
          <a:xfrm>
            <a:off x="521647" y="911275"/>
            <a:ext cx="11082524" cy="446688"/>
          </a:xfrm>
          <a:prstGeom prst="rect">
            <a:avLst/>
          </a:prstGeom>
          <a:solidFill>
            <a:srgbClr val="0072AE"/>
          </a:solidFill>
        </p:spPr>
        <p:txBody>
          <a:bodyPr>
            <a:noAutofit/>
          </a:bodyPr>
          <a:lstStyle>
            <a:lvl1pPr algn="l" defTabSz="914400" rtl="0" eaLnBrk="1" latinLnBrk="0" hangingPunct="1">
              <a:lnSpc>
                <a:spcPct val="90000"/>
              </a:lnSpc>
              <a:spcBef>
                <a:spcPct val="0"/>
              </a:spcBef>
              <a:buNone/>
              <a:defRPr sz="4400" kern="1200">
                <a:solidFill>
                  <a:srgbClr val="0072AE"/>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GB" sz="2400" dirty="0">
                <a:solidFill>
                  <a:prstClr val="white"/>
                </a:solidFill>
              </a:rPr>
              <a:t>Plasma collection is uneven globally</a:t>
            </a:r>
            <a:endParaRPr kumimoji="0" lang="en-GB" sz="2400" b="0"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GB" sz="4000" b="0"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endParaRPr>
          </a:p>
        </p:txBody>
      </p:sp>
    </p:spTree>
    <p:extLst>
      <p:ext uri="{BB962C8B-B14F-4D97-AF65-F5344CB8AC3E}">
        <p14:creationId xmlns:p14="http://schemas.microsoft.com/office/powerpoint/2010/main" val="37475923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ABC9853-8336-89C4-0184-EDA382D919A4}"/>
              </a:ext>
            </a:extLst>
          </p:cNvPr>
          <p:cNvPicPr>
            <a:picLocks noChangeAspect="1"/>
          </p:cNvPicPr>
          <p:nvPr/>
        </p:nvPicPr>
        <p:blipFill>
          <a:blip r:embed="rId2"/>
          <a:stretch>
            <a:fillRect/>
          </a:stretch>
        </p:blipFill>
        <p:spPr>
          <a:xfrm>
            <a:off x="939599" y="1454064"/>
            <a:ext cx="6696075" cy="4657725"/>
          </a:xfrm>
          <a:prstGeom prst="rect">
            <a:avLst/>
          </a:prstGeom>
        </p:spPr>
      </p:pic>
      <p:sp>
        <p:nvSpPr>
          <p:cNvPr id="3" name="CaixaDeTexto 5">
            <a:extLst>
              <a:ext uri="{FF2B5EF4-FFF2-40B4-BE49-F238E27FC236}">
                <a16:creationId xmlns:a16="http://schemas.microsoft.com/office/drawing/2014/main" id="{F82D88BB-2780-BF9C-9A74-52E6532A4C04}"/>
              </a:ext>
            </a:extLst>
          </p:cNvPr>
          <p:cNvSpPr txBox="1"/>
          <p:nvPr/>
        </p:nvSpPr>
        <p:spPr>
          <a:xfrm>
            <a:off x="8265912" y="2250321"/>
            <a:ext cx="3286640" cy="1569660"/>
          </a:xfrm>
          <a:prstGeom prst="rect">
            <a:avLst/>
          </a:prstGeom>
          <a:noFill/>
        </p:spPr>
        <p:txBody>
          <a:bodyPr wrap="square">
            <a:spAutoFit/>
          </a:bodyPr>
          <a:lstStyle/>
          <a:p>
            <a:pPr marL="342900" indent="-342900">
              <a:buFont typeface="Arial" panose="020B0604020202020204" pitchFamily="34" charset="0"/>
              <a:buChar char="•"/>
              <a:defRPr/>
            </a:pPr>
            <a:r>
              <a:rPr lang="pt-PT" sz="2400" b="1" dirty="0">
                <a:solidFill>
                  <a:srgbClr val="00385B"/>
                </a:solidFill>
                <a:latin typeface="Arial" panose="020B0604020202020204" pitchFamily="34" charset="0"/>
                <a:ea typeface="+mj-ea"/>
                <a:cs typeface="Arial" panose="020B0604020202020204" pitchFamily="34" charset="0"/>
              </a:rPr>
              <a:t>14,5 </a:t>
            </a:r>
            <a:r>
              <a:rPr lang="pt-PT" sz="2400" b="1" dirty="0" err="1">
                <a:solidFill>
                  <a:srgbClr val="00385B"/>
                </a:solidFill>
                <a:latin typeface="Arial" panose="020B0604020202020204" pitchFamily="34" charset="0"/>
                <a:ea typeface="+mj-ea"/>
                <a:cs typeface="Arial" panose="020B0604020202020204" pitchFamily="34" charset="0"/>
              </a:rPr>
              <a:t>million</a:t>
            </a:r>
            <a:r>
              <a:rPr lang="pt-PT" sz="2400" b="1" dirty="0">
                <a:solidFill>
                  <a:srgbClr val="00385B"/>
                </a:solidFill>
                <a:latin typeface="Arial" panose="020B0604020202020204" pitchFamily="34" charset="0"/>
                <a:ea typeface="+mj-ea"/>
                <a:cs typeface="Arial" panose="020B0604020202020204" pitchFamily="34" charset="0"/>
              </a:rPr>
              <a:t> </a:t>
            </a:r>
            <a:r>
              <a:rPr lang="pt-PT" sz="2400" b="1" dirty="0" err="1">
                <a:solidFill>
                  <a:srgbClr val="00385B"/>
                </a:solidFill>
                <a:latin typeface="Arial" panose="020B0604020202020204" pitchFamily="34" charset="0"/>
                <a:ea typeface="+mj-ea"/>
                <a:cs typeface="Arial" panose="020B0604020202020204" pitchFamily="34" charset="0"/>
              </a:rPr>
              <a:t>litres</a:t>
            </a:r>
            <a:endParaRPr lang="pt-PT" sz="2400" b="1" dirty="0">
              <a:solidFill>
                <a:srgbClr val="00385B"/>
              </a:solidFill>
              <a:latin typeface="Arial" panose="020B0604020202020204" pitchFamily="34" charset="0"/>
              <a:ea typeface="+mj-ea"/>
              <a:cs typeface="Arial" panose="020B0604020202020204" pitchFamily="34" charset="0"/>
            </a:endParaRPr>
          </a:p>
          <a:p>
            <a:pPr marL="342900" indent="-342900">
              <a:buFont typeface="Arial" panose="020B0604020202020204" pitchFamily="34" charset="0"/>
              <a:buChar char="•"/>
              <a:defRPr/>
            </a:pPr>
            <a:r>
              <a:rPr lang="pt-PT" sz="2400" b="1" dirty="0">
                <a:solidFill>
                  <a:srgbClr val="00385B"/>
                </a:solidFill>
                <a:latin typeface="Arial" panose="020B0604020202020204" pitchFamily="34" charset="0"/>
                <a:ea typeface="+mj-ea"/>
                <a:cs typeface="Arial" panose="020B0604020202020204" pitchFamily="34" charset="0"/>
              </a:rPr>
              <a:t>2nd </a:t>
            </a:r>
            <a:r>
              <a:rPr lang="pt-PT" sz="2400" b="1" dirty="0" err="1">
                <a:solidFill>
                  <a:srgbClr val="00385B"/>
                </a:solidFill>
                <a:latin typeface="Arial" panose="020B0604020202020204" pitchFamily="34" charset="0"/>
                <a:ea typeface="+mj-ea"/>
                <a:cs typeface="Arial" panose="020B0604020202020204" pitchFamily="34" charset="0"/>
              </a:rPr>
              <a:t>largest</a:t>
            </a:r>
            <a:r>
              <a:rPr lang="pt-PT" sz="2400" b="1" dirty="0">
                <a:solidFill>
                  <a:srgbClr val="00385B"/>
                </a:solidFill>
                <a:latin typeface="Arial" panose="020B0604020202020204" pitchFamily="34" charset="0"/>
                <a:ea typeface="+mj-ea"/>
                <a:cs typeface="Arial" panose="020B0604020202020204" pitchFamily="34" charset="0"/>
              </a:rPr>
              <a:t> </a:t>
            </a:r>
            <a:r>
              <a:rPr lang="pt-PT" sz="2400" b="1" dirty="0" err="1">
                <a:solidFill>
                  <a:srgbClr val="00385B"/>
                </a:solidFill>
                <a:latin typeface="Arial" panose="020B0604020202020204" pitchFamily="34" charset="0"/>
                <a:ea typeface="+mj-ea"/>
                <a:cs typeface="Arial" panose="020B0604020202020204" pitchFamily="34" charset="0"/>
              </a:rPr>
              <a:t>after</a:t>
            </a:r>
            <a:r>
              <a:rPr lang="pt-PT" sz="2400" b="1" dirty="0">
                <a:solidFill>
                  <a:srgbClr val="00385B"/>
                </a:solidFill>
                <a:latin typeface="Arial" panose="020B0604020202020204" pitchFamily="34" charset="0"/>
                <a:ea typeface="+mj-ea"/>
                <a:cs typeface="Arial" panose="020B0604020202020204" pitchFamily="34" charset="0"/>
              </a:rPr>
              <a:t> US</a:t>
            </a:r>
          </a:p>
          <a:p>
            <a:pPr>
              <a:defRPr/>
            </a:pPr>
            <a:endParaRPr lang="pt-PT" sz="2400" b="1" dirty="0">
              <a:solidFill>
                <a:srgbClr val="00385B"/>
              </a:solidFill>
              <a:latin typeface="Arial" panose="020B0604020202020204" pitchFamily="34" charset="0"/>
              <a:ea typeface="+mj-ea"/>
              <a:cs typeface="Arial" panose="020B0604020202020204" pitchFamily="34" charset="0"/>
            </a:endParaRPr>
          </a:p>
        </p:txBody>
      </p:sp>
      <p:pic>
        <p:nvPicPr>
          <p:cNvPr id="4" name="Picture 3" descr="A picture containing building, window&#10;&#10;Description automatically generated">
            <a:extLst>
              <a:ext uri="{FF2B5EF4-FFF2-40B4-BE49-F238E27FC236}">
                <a16:creationId xmlns:a16="http://schemas.microsoft.com/office/drawing/2014/main" id="{D2859527-A867-E8C9-DCA1-C8ACC28995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36890" y="5501662"/>
            <a:ext cx="831837" cy="57812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TextBox 9">
            <a:extLst>
              <a:ext uri="{FF2B5EF4-FFF2-40B4-BE49-F238E27FC236}">
                <a16:creationId xmlns:a16="http://schemas.microsoft.com/office/drawing/2014/main" id="{30B3F4A1-8622-CD2A-FA9F-60A3C2828247}"/>
              </a:ext>
            </a:extLst>
          </p:cNvPr>
          <p:cNvSpPr txBox="1"/>
          <p:nvPr/>
        </p:nvSpPr>
        <p:spPr>
          <a:xfrm>
            <a:off x="4916764" y="5701499"/>
            <a:ext cx="5827923" cy="430887"/>
          </a:xfrm>
          <a:prstGeom prst="rect">
            <a:avLst/>
          </a:prstGeom>
          <a:noFill/>
        </p:spPr>
        <p:txBody>
          <a:bodyPr wrap="square" rtlCol="0">
            <a:spAutoFit/>
          </a:bodyPr>
          <a:lstStyle/>
          <a:p>
            <a:pPr algn="r"/>
            <a:r>
              <a:rPr lang="en-US" sz="800" dirty="0"/>
              <a:t>Source: Marketing Research Bureau </a:t>
            </a:r>
          </a:p>
          <a:p>
            <a:pPr algn="r"/>
            <a:endParaRPr lang="pt-PT" sz="1400" dirty="0"/>
          </a:p>
        </p:txBody>
      </p:sp>
      <p:sp>
        <p:nvSpPr>
          <p:cNvPr id="6" name="Titre 1">
            <a:extLst>
              <a:ext uri="{FF2B5EF4-FFF2-40B4-BE49-F238E27FC236}">
                <a16:creationId xmlns:a16="http://schemas.microsoft.com/office/drawing/2014/main" id="{867C5C40-92B2-5EEC-792A-B9D2F194735B}"/>
              </a:ext>
            </a:extLst>
          </p:cNvPr>
          <p:cNvSpPr txBox="1">
            <a:spLocks/>
          </p:cNvSpPr>
          <p:nvPr/>
        </p:nvSpPr>
        <p:spPr>
          <a:xfrm>
            <a:off x="521647" y="911275"/>
            <a:ext cx="11082524" cy="446688"/>
          </a:xfrm>
          <a:prstGeom prst="rect">
            <a:avLst/>
          </a:prstGeom>
          <a:solidFill>
            <a:srgbClr val="0072AE"/>
          </a:solidFill>
        </p:spPr>
        <p:txBody>
          <a:bodyPr>
            <a:noAutofit/>
          </a:bodyPr>
          <a:lstStyle>
            <a:lvl1pPr algn="l" defTabSz="914400" rtl="0" eaLnBrk="1" latinLnBrk="0" hangingPunct="1">
              <a:lnSpc>
                <a:spcPct val="90000"/>
              </a:lnSpc>
              <a:spcBef>
                <a:spcPct val="0"/>
              </a:spcBef>
              <a:buNone/>
              <a:defRPr sz="4400" kern="1200">
                <a:solidFill>
                  <a:srgbClr val="0072AE"/>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GB" sz="2400" dirty="0">
                <a:solidFill>
                  <a:prstClr val="white"/>
                </a:solidFill>
              </a:rPr>
              <a:t>Total plasma collection APAC region </a:t>
            </a:r>
            <a:endParaRPr kumimoji="0" lang="en-GB" sz="2400" b="0"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GB" sz="4000" b="0"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endParaRPr>
          </a:p>
        </p:txBody>
      </p:sp>
    </p:spTree>
    <p:extLst>
      <p:ext uri="{BB962C8B-B14F-4D97-AF65-F5344CB8AC3E}">
        <p14:creationId xmlns:p14="http://schemas.microsoft.com/office/powerpoint/2010/main" val="37744764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D0EC826E-3D97-F135-7953-8E93AA06EEA1}"/>
              </a:ext>
            </a:extLst>
          </p:cNvPr>
          <p:cNvGraphicFramePr>
            <a:graphicFrameLocks/>
          </p:cNvGraphicFramePr>
          <p:nvPr/>
        </p:nvGraphicFramePr>
        <p:xfrm>
          <a:off x="199504" y="1280179"/>
          <a:ext cx="8851540" cy="4871098"/>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a:extLst>
              <a:ext uri="{FF2B5EF4-FFF2-40B4-BE49-F238E27FC236}">
                <a16:creationId xmlns:a16="http://schemas.microsoft.com/office/drawing/2014/main" id="{9FB94081-1681-6698-3357-F7A3D062D52A}"/>
              </a:ext>
            </a:extLst>
          </p:cNvPr>
          <p:cNvSpPr txBox="1"/>
          <p:nvPr/>
        </p:nvSpPr>
        <p:spPr>
          <a:xfrm>
            <a:off x="8866064" y="1776765"/>
            <a:ext cx="3372898" cy="1754326"/>
          </a:xfrm>
          <a:prstGeom prst="rect">
            <a:avLst/>
          </a:prstGeom>
          <a:noFill/>
        </p:spPr>
        <p:txBody>
          <a:bodyPr wrap="square" rtlCol="0">
            <a:spAutoFit/>
          </a:bodyPr>
          <a:lstStyle/>
          <a:p>
            <a:r>
              <a:rPr lang="en-US" dirty="0"/>
              <a:t>The global volume of plasma for fractionation was 19% higher in 2023 than in 2022. </a:t>
            </a:r>
          </a:p>
          <a:p>
            <a:endParaRPr lang="en-US" dirty="0"/>
          </a:p>
          <a:p>
            <a:r>
              <a:rPr lang="en-US" dirty="0"/>
              <a:t>Collections increased above historical growth trendline.</a:t>
            </a:r>
          </a:p>
        </p:txBody>
      </p:sp>
      <p:sp>
        <p:nvSpPr>
          <p:cNvPr id="4" name="TextBox 3">
            <a:extLst>
              <a:ext uri="{FF2B5EF4-FFF2-40B4-BE49-F238E27FC236}">
                <a16:creationId xmlns:a16="http://schemas.microsoft.com/office/drawing/2014/main" id="{157E6F96-F6EA-AD8C-F195-3A8135F46040}"/>
              </a:ext>
            </a:extLst>
          </p:cNvPr>
          <p:cNvSpPr txBox="1"/>
          <p:nvPr/>
        </p:nvSpPr>
        <p:spPr>
          <a:xfrm>
            <a:off x="8980312" y="4140265"/>
            <a:ext cx="3194207" cy="1200329"/>
          </a:xfrm>
          <a:prstGeom prst="rect">
            <a:avLst/>
          </a:prstGeom>
          <a:noFill/>
        </p:spPr>
        <p:txBody>
          <a:bodyPr wrap="square" rtlCol="0">
            <a:spAutoFit/>
          </a:bodyPr>
          <a:lstStyle/>
          <a:p>
            <a:r>
              <a:rPr lang="en-US" dirty="0"/>
              <a:t>The volume of Recovered plasma (all public) returned to some growth due to more countries contributing</a:t>
            </a:r>
          </a:p>
        </p:txBody>
      </p:sp>
      <p:pic>
        <p:nvPicPr>
          <p:cNvPr id="5" name="Picture 11" descr="A picture containing building, window&#10;&#10;Description automatically generated">
            <a:extLst>
              <a:ext uri="{FF2B5EF4-FFF2-40B4-BE49-F238E27FC236}">
                <a16:creationId xmlns:a16="http://schemas.microsoft.com/office/drawing/2014/main" id="{B77BA0D9-BA37-405C-AF73-D9086381B3B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596" y="5753382"/>
            <a:ext cx="831837" cy="57812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TextBox 9">
            <a:extLst>
              <a:ext uri="{FF2B5EF4-FFF2-40B4-BE49-F238E27FC236}">
                <a16:creationId xmlns:a16="http://schemas.microsoft.com/office/drawing/2014/main" id="{21761404-E161-CAE8-25BD-8A2B2369B36D}"/>
              </a:ext>
            </a:extLst>
          </p:cNvPr>
          <p:cNvSpPr txBox="1"/>
          <p:nvPr/>
        </p:nvSpPr>
        <p:spPr>
          <a:xfrm>
            <a:off x="5553259" y="5943546"/>
            <a:ext cx="5827923" cy="430887"/>
          </a:xfrm>
          <a:prstGeom prst="rect">
            <a:avLst/>
          </a:prstGeom>
          <a:noFill/>
        </p:spPr>
        <p:txBody>
          <a:bodyPr wrap="square" rtlCol="0">
            <a:spAutoFit/>
          </a:bodyPr>
          <a:lstStyle/>
          <a:p>
            <a:pPr algn="r"/>
            <a:r>
              <a:rPr lang="en-US" sz="800" dirty="0"/>
              <a:t>Source: Marketing Research Bureau </a:t>
            </a:r>
          </a:p>
          <a:p>
            <a:pPr algn="r"/>
            <a:endParaRPr lang="pt-PT" sz="1400" dirty="0"/>
          </a:p>
        </p:txBody>
      </p:sp>
      <p:sp>
        <p:nvSpPr>
          <p:cNvPr id="7" name="Titre 1">
            <a:extLst>
              <a:ext uri="{FF2B5EF4-FFF2-40B4-BE49-F238E27FC236}">
                <a16:creationId xmlns:a16="http://schemas.microsoft.com/office/drawing/2014/main" id="{050B8A49-FDDA-42DA-B481-0E85EDF1A1D8}"/>
              </a:ext>
            </a:extLst>
          </p:cNvPr>
          <p:cNvSpPr txBox="1">
            <a:spLocks/>
          </p:cNvSpPr>
          <p:nvPr/>
        </p:nvSpPr>
        <p:spPr>
          <a:xfrm>
            <a:off x="521647" y="911275"/>
            <a:ext cx="11082524" cy="446688"/>
          </a:xfrm>
          <a:prstGeom prst="rect">
            <a:avLst/>
          </a:prstGeom>
          <a:solidFill>
            <a:srgbClr val="0072AE"/>
          </a:solidFill>
        </p:spPr>
        <p:txBody>
          <a:bodyPr>
            <a:noAutofit/>
          </a:bodyPr>
          <a:lstStyle>
            <a:lvl1pPr algn="l" defTabSz="914400" rtl="0" eaLnBrk="1" latinLnBrk="0" hangingPunct="1">
              <a:lnSpc>
                <a:spcPct val="90000"/>
              </a:lnSpc>
              <a:spcBef>
                <a:spcPct val="0"/>
              </a:spcBef>
              <a:buNone/>
              <a:defRPr sz="4400" kern="1200">
                <a:solidFill>
                  <a:srgbClr val="0072AE"/>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GB" sz="2400" dirty="0">
                <a:solidFill>
                  <a:prstClr val="white"/>
                </a:solidFill>
              </a:rPr>
              <a:t>Plasma collection continues to grow (2023 data) </a:t>
            </a:r>
            <a:endParaRPr kumimoji="0" lang="en-GB" sz="2400" b="0"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GB" sz="4000" b="0"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endParaRPr>
          </a:p>
        </p:txBody>
      </p:sp>
    </p:spTree>
    <p:extLst>
      <p:ext uri="{BB962C8B-B14F-4D97-AF65-F5344CB8AC3E}">
        <p14:creationId xmlns:p14="http://schemas.microsoft.com/office/powerpoint/2010/main" val="3868918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A4C59B3-8979-B5B7-D72B-3C049C6AE87D}"/>
              </a:ext>
            </a:extLst>
          </p:cNvPr>
          <p:cNvPicPr>
            <a:picLocks noChangeAspect="1"/>
          </p:cNvPicPr>
          <p:nvPr/>
        </p:nvPicPr>
        <p:blipFill>
          <a:blip r:embed="rId2"/>
          <a:stretch>
            <a:fillRect/>
          </a:stretch>
        </p:blipFill>
        <p:spPr>
          <a:xfrm>
            <a:off x="845178" y="1528124"/>
            <a:ext cx="10412821" cy="4729449"/>
          </a:xfrm>
          <a:prstGeom prst="rect">
            <a:avLst/>
          </a:prstGeom>
        </p:spPr>
      </p:pic>
      <p:sp>
        <p:nvSpPr>
          <p:cNvPr id="3" name="Rectangle 2">
            <a:extLst>
              <a:ext uri="{FF2B5EF4-FFF2-40B4-BE49-F238E27FC236}">
                <a16:creationId xmlns:a16="http://schemas.microsoft.com/office/drawing/2014/main" id="{727D1D77-CC92-9D69-A08B-1A1F25116999}"/>
              </a:ext>
            </a:extLst>
          </p:cNvPr>
          <p:cNvSpPr/>
          <p:nvPr/>
        </p:nvSpPr>
        <p:spPr>
          <a:xfrm>
            <a:off x="4562731" y="6372546"/>
            <a:ext cx="3499676" cy="369332"/>
          </a:xfrm>
          <a:prstGeom prst="rect">
            <a:avLst/>
          </a:prstGeom>
        </p:spPr>
        <p:txBody>
          <a:bodyPr wrap="none">
            <a:spAutoFit/>
          </a:bodyPr>
          <a:lstStyle/>
          <a:p>
            <a:r>
              <a:rPr lang="en-US" sz="1800" dirty="0"/>
              <a:t>Note: Pie charts are drawn to scale </a:t>
            </a:r>
          </a:p>
        </p:txBody>
      </p:sp>
      <p:pic>
        <p:nvPicPr>
          <p:cNvPr id="4" name="Picture 4" descr="A picture containing building, window&#10;&#10;Description automatically generated">
            <a:extLst>
              <a:ext uri="{FF2B5EF4-FFF2-40B4-BE49-F238E27FC236}">
                <a16:creationId xmlns:a16="http://schemas.microsoft.com/office/drawing/2014/main" id="{127D0D98-C656-8F01-43FE-2C0440F1FD7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84159" y="5295185"/>
            <a:ext cx="831837" cy="57812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TextBox 3">
            <a:extLst>
              <a:ext uri="{FF2B5EF4-FFF2-40B4-BE49-F238E27FC236}">
                <a16:creationId xmlns:a16="http://schemas.microsoft.com/office/drawing/2014/main" id="{B1A15A10-65C3-C7D4-385C-1F67FF9920ED}"/>
              </a:ext>
            </a:extLst>
          </p:cNvPr>
          <p:cNvSpPr txBox="1"/>
          <p:nvPr/>
        </p:nvSpPr>
        <p:spPr>
          <a:xfrm>
            <a:off x="9968753" y="5914196"/>
            <a:ext cx="2187387" cy="215444"/>
          </a:xfrm>
          <a:prstGeom prst="rect">
            <a:avLst/>
          </a:prstGeom>
          <a:noFill/>
        </p:spPr>
        <p:txBody>
          <a:bodyPr wrap="square" rtlCol="0">
            <a:spAutoFit/>
          </a:bodyPr>
          <a:lstStyle/>
          <a:p>
            <a:pPr algn="r"/>
            <a:r>
              <a:rPr lang="en-US" sz="800" dirty="0"/>
              <a:t>Source: Marketing Research Bureau</a:t>
            </a:r>
            <a:endParaRPr lang="pt-PT" sz="1400" dirty="0"/>
          </a:p>
        </p:txBody>
      </p:sp>
      <p:sp>
        <p:nvSpPr>
          <p:cNvPr id="6" name="Titre 1">
            <a:extLst>
              <a:ext uri="{FF2B5EF4-FFF2-40B4-BE49-F238E27FC236}">
                <a16:creationId xmlns:a16="http://schemas.microsoft.com/office/drawing/2014/main" id="{2F2610CA-A36F-E3EF-D816-E77295A51E0A}"/>
              </a:ext>
            </a:extLst>
          </p:cNvPr>
          <p:cNvSpPr txBox="1">
            <a:spLocks/>
          </p:cNvSpPr>
          <p:nvPr/>
        </p:nvSpPr>
        <p:spPr>
          <a:xfrm>
            <a:off x="521647" y="911275"/>
            <a:ext cx="11082524" cy="446688"/>
          </a:xfrm>
          <a:prstGeom prst="rect">
            <a:avLst/>
          </a:prstGeom>
          <a:solidFill>
            <a:srgbClr val="0072AE"/>
          </a:solidFill>
        </p:spPr>
        <p:txBody>
          <a:bodyPr>
            <a:noAutofit/>
          </a:bodyPr>
          <a:lstStyle>
            <a:lvl1pPr algn="l" defTabSz="914400" rtl="0" eaLnBrk="1" latinLnBrk="0" hangingPunct="1">
              <a:lnSpc>
                <a:spcPct val="90000"/>
              </a:lnSpc>
              <a:spcBef>
                <a:spcPct val="0"/>
              </a:spcBef>
              <a:buNone/>
              <a:defRPr sz="4400" kern="1200">
                <a:solidFill>
                  <a:srgbClr val="0072AE"/>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GB" sz="2400" dirty="0">
                <a:solidFill>
                  <a:prstClr val="white"/>
                </a:solidFill>
              </a:rPr>
              <a:t>Worldwide plasma market growth over 27 years (recombinant excluded)</a:t>
            </a:r>
            <a:endParaRPr kumimoji="0" lang="en-GB" sz="2400" b="0"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GB" sz="4000" b="0"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endParaRPr>
          </a:p>
        </p:txBody>
      </p:sp>
    </p:spTree>
    <p:extLst>
      <p:ext uri="{BB962C8B-B14F-4D97-AF65-F5344CB8AC3E}">
        <p14:creationId xmlns:p14="http://schemas.microsoft.com/office/powerpoint/2010/main" val="18482868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7">
            <a:extLst>
              <a:ext uri="{FF2B5EF4-FFF2-40B4-BE49-F238E27FC236}">
                <a16:creationId xmlns:a16="http://schemas.microsoft.com/office/drawing/2014/main" id="{013FBFAC-1D68-F827-CE8B-BA005D23DF7C}"/>
              </a:ext>
            </a:extLst>
          </p:cNvPr>
          <p:cNvSpPr txBox="1"/>
          <p:nvPr/>
        </p:nvSpPr>
        <p:spPr>
          <a:xfrm>
            <a:off x="1120878" y="1821639"/>
            <a:ext cx="5562726" cy="4524315"/>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For patients with antibody deficiencies</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400" dirty="0">
                <a:solidFill>
                  <a:prstClr val="black"/>
                </a:solidFill>
                <a:latin typeface="Calibri" panose="020F0502020204030204"/>
              </a:rPr>
              <a:t>Reduces susceptibility to infections</a:t>
            </a: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400" dirty="0">
                <a:solidFill>
                  <a:prstClr val="black"/>
                </a:solidFill>
                <a:latin typeface="Calibri" panose="020F0502020204030204"/>
              </a:rPr>
              <a:t>Importance of prophylaxis</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Different routes of administration: IVIG, SCIG,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fSCIG</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exist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400" dirty="0">
                <a:solidFill>
                  <a:prstClr val="black"/>
                </a:solidFill>
                <a:latin typeface="Calibri" panose="020F0502020204030204"/>
              </a:rPr>
              <a:t>One size does not fit all!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400" dirty="0">
                <a:solidFill>
                  <a:prstClr val="black"/>
                </a:solidFill>
                <a:latin typeface="Calibri" panose="020F0502020204030204"/>
              </a:rPr>
              <a:t>Patient preferences and tolerability</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400" dirty="0">
                <a:solidFill>
                  <a:prstClr val="black"/>
                </a:solidFill>
                <a:latin typeface="Calibri" panose="020F0502020204030204"/>
              </a:rPr>
              <a:t>Need individualized approach</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sng" strike="noStrike" kern="1200" cap="none" spc="0" normalizeH="0" baseline="0" noProof="0" dirty="0">
                <a:ln>
                  <a:noFill/>
                </a:ln>
                <a:solidFill>
                  <a:prstClr val="black"/>
                </a:solidFill>
                <a:effectLst/>
                <a:uLnTx/>
                <a:uFillTx/>
                <a:latin typeface="Calibri" panose="020F0502020204030204"/>
                <a:ea typeface="+mn-ea"/>
                <a:cs typeface="+mn-cs"/>
              </a:rPr>
              <a:t>They are efficacious and safe therapies provided they are well regulated</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4" name="Picture 2" descr="Gloved hand holding vial of immunglobulin.">
            <a:extLst>
              <a:ext uri="{FF2B5EF4-FFF2-40B4-BE49-F238E27FC236}">
                <a16:creationId xmlns:a16="http://schemas.microsoft.com/office/drawing/2014/main" id="{5BADD740-8147-C0EF-BA16-DED2474C0E9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80816" y="1582745"/>
            <a:ext cx="3662745" cy="206029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61251BB9-59A4-2E8F-3329-3A71C531C203}"/>
              </a:ext>
            </a:extLst>
          </p:cNvPr>
          <p:cNvPicPr>
            <a:picLocks noChangeAspect="1"/>
          </p:cNvPicPr>
          <p:nvPr/>
        </p:nvPicPr>
        <p:blipFill>
          <a:blip r:embed="rId3"/>
          <a:stretch>
            <a:fillRect/>
          </a:stretch>
        </p:blipFill>
        <p:spPr>
          <a:xfrm>
            <a:off x="6980816" y="3879348"/>
            <a:ext cx="3662746" cy="2274582"/>
          </a:xfrm>
          <a:prstGeom prst="rect">
            <a:avLst/>
          </a:prstGeom>
        </p:spPr>
      </p:pic>
      <p:sp>
        <p:nvSpPr>
          <p:cNvPr id="6" name="Titre 1">
            <a:extLst>
              <a:ext uri="{FF2B5EF4-FFF2-40B4-BE49-F238E27FC236}">
                <a16:creationId xmlns:a16="http://schemas.microsoft.com/office/drawing/2014/main" id="{DE9E37F7-1580-0D93-8F2C-82D7F83096D0}"/>
              </a:ext>
            </a:extLst>
          </p:cNvPr>
          <p:cNvSpPr txBox="1">
            <a:spLocks/>
          </p:cNvSpPr>
          <p:nvPr/>
        </p:nvSpPr>
        <p:spPr>
          <a:xfrm>
            <a:off x="521647" y="911275"/>
            <a:ext cx="11082524" cy="446688"/>
          </a:xfrm>
          <a:prstGeom prst="rect">
            <a:avLst/>
          </a:prstGeom>
          <a:solidFill>
            <a:srgbClr val="0072AE"/>
          </a:solidFill>
        </p:spPr>
        <p:txBody>
          <a:bodyPr>
            <a:noAutofit/>
          </a:bodyPr>
          <a:lstStyle>
            <a:lvl1pPr algn="l" defTabSz="914400" rtl="0" eaLnBrk="1" latinLnBrk="0" hangingPunct="1">
              <a:lnSpc>
                <a:spcPct val="90000"/>
              </a:lnSpc>
              <a:spcBef>
                <a:spcPct val="0"/>
              </a:spcBef>
              <a:buNone/>
              <a:defRPr sz="4400" kern="1200">
                <a:solidFill>
                  <a:srgbClr val="0072AE"/>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2400" b="0" i="0" u="none" strike="noStrike" kern="1200" cap="none" spc="0" normalizeH="0" baseline="0" noProof="0" dirty="0" err="1">
                <a:ln>
                  <a:noFill/>
                </a:ln>
                <a:solidFill>
                  <a:prstClr val="white"/>
                </a:solidFill>
                <a:effectLst/>
                <a:uLnTx/>
                <a:uFillTx/>
                <a:latin typeface="Arial" panose="020B0604020202020204" pitchFamily="34" charset="0"/>
                <a:ea typeface="+mj-ea"/>
                <a:cs typeface="Arial" panose="020B0604020202020204" pitchFamily="34" charset="0"/>
              </a:rPr>
              <a:t>Immun</a:t>
            </a:r>
            <a:r>
              <a:rPr lang="en-GB" sz="2400" dirty="0" err="1">
                <a:solidFill>
                  <a:prstClr val="white"/>
                </a:solidFill>
              </a:rPr>
              <a:t>oglobulins</a:t>
            </a:r>
            <a:r>
              <a:rPr lang="en-GB" sz="2400" dirty="0">
                <a:solidFill>
                  <a:prstClr val="white"/>
                </a:solidFill>
              </a:rPr>
              <a:t> are essential medicines</a:t>
            </a:r>
            <a:endParaRPr kumimoji="0" lang="en-GB" sz="2400" b="0"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GB" sz="4000" b="0"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endParaRPr>
          </a:p>
        </p:txBody>
      </p:sp>
      <p:pic>
        <p:nvPicPr>
          <p:cNvPr id="8" name="Picture 7">
            <a:extLst>
              <a:ext uri="{FF2B5EF4-FFF2-40B4-BE49-F238E27FC236}">
                <a16:creationId xmlns:a16="http://schemas.microsoft.com/office/drawing/2014/main" id="{473A45F5-8961-5109-9204-05BFC7E7E4DF}"/>
              </a:ext>
            </a:extLst>
          </p:cNvPr>
          <p:cNvPicPr>
            <a:picLocks noChangeAspect="1"/>
          </p:cNvPicPr>
          <p:nvPr/>
        </p:nvPicPr>
        <p:blipFill>
          <a:blip r:embed="rId4"/>
          <a:stretch>
            <a:fillRect/>
          </a:stretch>
        </p:blipFill>
        <p:spPr>
          <a:xfrm rot="900015">
            <a:off x="9718295" y="1356400"/>
            <a:ext cx="2115172" cy="3048960"/>
          </a:xfrm>
          <a:prstGeom prst="rect">
            <a:avLst/>
          </a:prstGeom>
        </p:spPr>
      </p:pic>
    </p:spTree>
    <p:extLst>
      <p:ext uri="{BB962C8B-B14F-4D97-AF65-F5344CB8AC3E}">
        <p14:creationId xmlns:p14="http://schemas.microsoft.com/office/powerpoint/2010/main" val="6537949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B4B8C9E-E6F0-F05F-E2E5-4F356736A480}"/>
              </a:ext>
            </a:extLst>
          </p:cNvPr>
          <p:cNvPicPr>
            <a:picLocks noChangeAspect="1"/>
          </p:cNvPicPr>
          <p:nvPr/>
        </p:nvPicPr>
        <p:blipFill>
          <a:blip r:embed="rId2"/>
          <a:stretch>
            <a:fillRect/>
          </a:stretch>
        </p:blipFill>
        <p:spPr>
          <a:xfrm>
            <a:off x="510137" y="1191482"/>
            <a:ext cx="8789247" cy="5117877"/>
          </a:xfrm>
          <a:prstGeom prst="rect">
            <a:avLst/>
          </a:prstGeom>
        </p:spPr>
      </p:pic>
      <p:sp>
        <p:nvSpPr>
          <p:cNvPr id="4" name="Titre 1">
            <a:extLst>
              <a:ext uri="{FF2B5EF4-FFF2-40B4-BE49-F238E27FC236}">
                <a16:creationId xmlns:a16="http://schemas.microsoft.com/office/drawing/2014/main" id="{11BEEA4F-CE3E-7C93-F3DD-74B4A6ED58CA}"/>
              </a:ext>
            </a:extLst>
          </p:cNvPr>
          <p:cNvSpPr txBox="1">
            <a:spLocks/>
          </p:cNvSpPr>
          <p:nvPr/>
        </p:nvSpPr>
        <p:spPr>
          <a:xfrm>
            <a:off x="550518" y="977763"/>
            <a:ext cx="11082524" cy="446688"/>
          </a:xfrm>
          <a:prstGeom prst="rect">
            <a:avLst/>
          </a:prstGeom>
          <a:solidFill>
            <a:srgbClr val="0072AE"/>
          </a:solidFill>
        </p:spPr>
        <p:txBody>
          <a:bodyPr>
            <a:noAutofit/>
          </a:bodyPr>
          <a:lstStyle>
            <a:lvl1pPr algn="l" defTabSz="914400" rtl="0" eaLnBrk="1" latinLnBrk="0" hangingPunct="1">
              <a:lnSpc>
                <a:spcPct val="90000"/>
              </a:lnSpc>
              <a:spcBef>
                <a:spcPct val="0"/>
              </a:spcBef>
              <a:buNone/>
              <a:defRPr sz="4400" kern="1200">
                <a:solidFill>
                  <a:srgbClr val="0072AE"/>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GB" sz="2400" dirty="0">
                <a:solidFill>
                  <a:prstClr val="white"/>
                </a:solidFill>
              </a:rPr>
              <a:t>IG availability is highly variable worldwide</a:t>
            </a:r>
            <a:endParaRPr kumimoji="0" lang="en-GB" sz="2400" b="0"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GB" sz="4000" b="0"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endParaRPr>
          </a:p>
        </p:txBody>
      </p:sp>
      <p:pic>
        <p:nvPicPr>
          <p:cNvPr id="5" name="Picture 4">
            <a:extLst>
              <a:ext uri="{FF2B5EF4-FFF2-40B4-BE49-F238E27FC236}">
                <a16:creationId xmlns:a16="http://schemas.microsoft.com/office/drawing/2014/main" id="{93C4424E-8E0D-F6BB-4BC3-357F12D0E1A9}"/>
              </a:ext>
            </a:extLst>
          </p:cNvPr>
          <p:cNvPicPr>
            <a:picLocks noChangeAspect="1"/>
          </p:cNvPicPr>
          <p:nvPr/>
        </p:nvPicPr>
        <p:blipFill>
          <a:blip r:embed="rId3"/>
          <a:stretch>
            <a:fillRect/>
          </a:stretch>
        </p:blipFill>
        <p:spPr>
          <a:xfrm>
            <a:off x="9240353" y="4734757"/>
            <a:ext cx="2441510" cy="1062215"/>
          </a:xfrm>
          <a:prstGeom prst="rect">
            <a:avLst/>
          </a:prstGeom>
        </p:spPr>
      </p:pic>
    </p:spTree>
    <p:extLst>
      <p:ext uri="{BB962C8B-B14F-4D97-AF65-F5344CB8AC3E}">
        <p14:creationId xmlns:p14="http://schemas.microsoft.com/office/powerpoint/2010/main" val="4624829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200743-43CC-B61F-9677-40A1628762DC}"/>
            </a:ext>
          </a:extLst>
        </p:cNvPr>
        <p:cNvGrpSpPr/>
        <p:nvPr/>
      </p:nvGrpSpPr>
      <p:grpSpPr>
        <a:xfrm>
          <a:off x="0" y="0"/>
          <a:ext cx="0" cy="0"/>
          <a:chOff x="0" y="0"/>
          <a:chExt cx="0" cy="0"/>
        </a:xfrm>
      </p:grpSpPr>
      <p:sp>
        <p:nvSpPr>
          <p:cNvPr id="4" name="Titre 1">
            <a:extLst>
              <a:ext uri="{FF2B5EF4-FFF2-40B4-BE49-F238E27FC236}">
                <a16:creationId xmlns:a16="http://schemas.microsoft.com/office/drawing/2014/main" id="{2B82A254-5C0C-D6A6-EE46-03FAE9CCD119}"/>
              </a:ext>
            </a:extLst>
          </p:cNvPr>
          <p:cNvSpPr txBox="1">
            <a:spLocks/>
          </p:cNvSpPr>
          <p:nvPr/>
        </p:nvSpPr>
        <p:spPr>
          <a:xfrm>
            <a:off x="617893" y="977763"/>
            <a:ext cx="11082524" cy="446688"/>
          </a:xfrm>
          <a:prstGeom prst="rect">
            <a:avLst/>
          </a:prstGeom>
          <a:solidFill>
            <a:srgbClr val="0072AE"/>
          </a:solidFill>
        </p:spPr>
        <p:txBody>
          <a:bodyPr>
            <a:noAutofit/>
          </a:bodyPr>
          <a:lstStyle>
            <a:lvl1pPr algn="l" defTabSz="914400" rtl="0" eaLnBrk="1" latinLnBrk="0" hangingPunct="1">
              <a:lnSpc>
                <a:spcPct val="90000"/>
              </a:lnSpc>
              <a:spcBef>
                <a:spcPct val="0"/>
              </a:spcBef>
              <a:buNone/>
              <a:defRPr sz="4400" kern="1200">
                <a:solidFill>
                  <a:srgbClr val="0072AE"/>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t>IVIG availability in Asia (≠ accessibility / affordability) </a:t>
            </a:r>
            <a:endParaRPr kumimoji="0" lang="en-GB" sz="4000" b="0"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endParaRPr>
          </a:p>
        </p:txBody>
      </p:sp>
      <p:pic>
        <p:nvPicPr>
          <p:cNvPr id="5" name="Picture 4">
            <a:extLst>
              <a:ext uri="{FF2B5EF4-FFF2-40B4-BE49-F238E27FC236}">
                <a16:creationId xmlns:a16="http://schemas.microsoft.com/office/drawing/2014/main" id="{EEB9501C-FBDC-41C5-2FCA-DB56C4EFA048}"/>
              </a:ext>
            </a:extLst>
          </p:cNvPr>
          <p:cNvPicPr>
            <a:picLocks noChangeAspect="1"/>
          </p:cNvPicPr>
          <p:nvPr/>
        </p:nvPicPr>
        <p:blipFill>
          <a:blip r:embed="rId2"/>
          <a:stretch>
            <a:fillRect/>
          </a:stretch>
        </p:blipFill>
        <p:spPr>
          <a:xfrm>
            <a:off x="9240353" y="4734757"/>
            <a:ext cx="2441510" cy="1062215"/>
          </a:xfrm>
          <a:prstGeom prst="rect">
            <a:avLst/>
          </a:prstGeom>
        </p:spPr>
      </p:pic>
      <p:pic>
        <p:nvPicPr>
          <p:cNvPr id="6" name="Picture 5">
            <a:extLst>
              <a:ext uri="{FF2B5EF4-FFF2-40B4-BE49-F238E27FC236}">
                <a16:creationId xmlns:a16="http://schemas.microsoft.com/office/drawing/2014/main" id="{EA778AE5-1D88-190E-35B5-6CCB297CDD4C}"/>
              </a:ext>
            </a:extLst>
          </p:cNvPr>
          <p:cNvPicPr>
            <a:picLocks noChangeAspect="1"/>
          </p:cNvPicPr>
          <p:nvPr/>
        </p:nvPicPr>
        <p:blipFill>
          <a:blip r:embed="rId3"/>
          <a:stretch>
            <a:fillRect/>
          </a:stretch>
        </p:blipFill>
        <p:spPr>
          <a:xfrm>
            <a:off x="724241" y="1509772"/>
            <a:ext cx="7514984" cy="4743063"/>
          </a:xfrm>
          <a:prstGeom prst="rect">
            <a:avLst/>
          </a:prstGeom>
        </p:spPr>
      </p:pic>
      <p:pic>
        <p:nvPicPr>
          <p:cNvPr id="7" name="Picture 6">
            <a:extLst>
              <a:ext uri="{FF2B5EF4-FFF2-40B4-BE49-F238E27FC236}">
                <a16:creationId xmlns:a16="http://schemas.microsoft.com/office/drawing/2014/main" id="{6A328C4F-3B0B-6298-76DA-8BF211751803}"/>
              </a:ext>
            </a:extLst>
          </p:cNvPr>
          <p:cNvPicPr>
            <a:picLocks noChangeAspect="1"/>
          </p:cNvPicPr>
          <p:nvPr/>
        </p:nvPicPr>
        <p:blipFill>
          <a:blip r:embed="rId4"/>
          <a:stretch>
            <a:fillRect/>
          </a:stretch>
        </p:blipFill>
        <p:spPr>
          <a:xfrm>
            <a:off x="760960" y="5880237"/>
            <a:ext cx="10317015" cy="371527"/>
          </a:xfrm>
          <a:prstGeom prst="rect">
            <a:avLst/>
          </a:prstGeom>
        </p:spPr>
      </p:pic>
    </p:spTree>
    <p:extLst>
      <p:ext uri="{BB962C8B-B14F-4D97-AF65-F5344CB8AC3E}">
        <p14:creationId xmlns:p14="http://schemas.microsoft.com/office/powerpoint/2010/main" val="31220790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98CAB2-C48F-3652-92B6-99996134C70D}"/>
            </a:ext>
          </a:extLst>
        </p:cNvPr>
        <p:cNvGrpSpPr/>
        <p:nvPr/>
      </p:nvGrpSpPr>
      <p:grpSpPr>
        <a:xfrm>
          <a:off x="0" y="0"/>
          <a:ext cx="0" cy="0"/>
          <a:chOff x="0" y="0"/>
          <a:chExt cx="0" cy="0"/>
        </a:xfrm>
      </p:grpSpPr>
      <p:sp>
        <p:nvSpPr>
          <p:cNvPr id="4" name="Titre 1">
            <a:extLst>
              <a:ext uri="{FF2B5EF4-FFF2-40B4-BE49-F238E27FC236}">
                <a16:creationId xmlns:a16="http://schemas.microsoft.com/office/drawing/2014/main" id="{3B36BD98-43CF-A852-BDBB-1677BCF3D4B0}"/>
              </a:ext>
            </a:extLst>
          </p:cNvPr>
          <p:cNvSpPr txBox="1">
            <a:spLocks/>
          </p:cNvSpPr>
          <p:nvPr/>
        </p:nvSpPr>
        <p:spPr>
          <a:xfrm>
            <a:off x="617893" y="977763"/>
            <a:ext cx="11082524" cy="446688"/>
          </a:xfrm>
          <a:prstGeom prst="rect">
            <a:avLst/>
          </a:prstGeom>
          <a:solidFill>
            <a:srgbClr val="0072AE"/>
          </a:solidFill>
        </p:spPr>
        <p:txBody>
          <a:bodyPr>
            <a:noAutofit/>
          </a:bodyPr>
          <a:lstStyle>
            <a:lvl1pPr algn="l" defTabSz="914400" rtl="0" eaLnBrk="1" latinLnBrk="0" hangingPunct="1">
              <a:lnSpc>
                <a:spcPct val="90000"/>
              </a:lnSpc>
              <a:spcBef>
                <a:spcPct val="0"/>
              </a:spcBef>
              <a:buNone/>
              <a:defRPr sz="4400" kern="1200">
                <a:solidFill>
                  <a:srgbClr val="0072AE"/>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t>SCIG availability in Asia is poor</a:t>
            </a:r>
            <a:endParaRPr kumimoji="0" lang="en-GB" sz="4000" b="0"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endParaRPr>
          </a:p>
        </p:txBody>
      </p:sp>
      <p:pic>
        <p:nvPicPr>
          <p:cNvPr id="5" name="Picture 4">
            <a:extLst>
              <a:ext uri="{FF2B5EF4-FFF2-40B4-BE49-F238E27FC236}">
                <a16:creationId xmlns:a16="http://schemas.microsoft.com/office/drawing/2014/main" id="{CE8A3CDA-018C-9610-F0D0-4542F169ADBB}"/>
              </a:ext>
            </a:extLst>
          </p:cNvPr>
          <p:cNvPicPr>
            <a:picLocks noChangeAspect="1"/>
          </p:cNvPicPr>
          <p:nvPr/>
        </p:nvPicPr>
        <p:blipFill>
          <a:blip r:embed="rId2"/>
          <a:stretch>
            <a:fillRect/>
          </a:stretch>
        </p:blipFill>
        <p:spPr>
          <a:xfrm>
            <a:off x="9240353" y="4734757"/>
            <a:ext cx="2441510" cy="1062215"/>
          </a:xfrm>
          <a:prstGeom prst="rect">
            <a:avLst/>
          </a:prstGeom>
        </p:spPr>
      </p:pic>
      <p:pic>
        <p:nvPicPr>
          <p:cNvPr id="3" name="Picture 2">
            <a:extLst>
              <a:ext uri="{FF2B5EF4-FFF2-40B4-BE49-F238E27FC236}">
                <a16:creationId xmlns:a16="http://schemas.microsoft.com/office/drawing/2014/main" id="{122A1A6A-89E4-BAE9-7F89-73985D7FF151}"/>
              </a:ext>
            </a:extLst>
          </p:cNvPr>
          <p:cNvPicPr>
            <a:picLocks noChangeAspect="1"/>
          </p:cNvPicPr>
          <p:nvPr/>
        </p:nvPicPr>
        <p:blipFill>
          <a:blip r:embed="rId3"/>
          <a:stretch>
            <a:fillRect/>
          </a:stretch>
        </p:blipFill>
        <p:spPr>
          <a:xfrm>
            <a:off x="760960" y="1520792"/>
            <a:ext cx="7451082" cy="4706753"/>
          </a:xfrm>
          <a:prstGeom prst="rect">
            <a:avLst/>
          </a:prstGeom>
        </p:spPr>
      </p:pic>
      <p:pic>
        <p:nvPicPr>
          <p:cNvPr id="8" name="Picture 7">
            <a:extLst>
              <a:ext uri="{FF2B5EF4-FFF2-40B4-BE49-F238E27FC236}">
                <a16:creationId xmlns:a16="http://schemas.microsoft.com/office/drawing/2014/main" id="{F81E006D-6200-D76B-0466-635E06C31AC9}"/>
              </a:ext>
            </a:extLst>
          </p:cNvPr>
          <p:cNvPicPr>
            <a:picLocks noChangeAspect="1"/>
          </p:cNvPicPr>
          <p:nvPr/>
        </p:nvPicPr>
        <p:blipFill>
          <a:blip r:embed="rId4"/>
          <a:stretch>
            <a:fillRect/>
          </a:stretch>
        </p:blipFill>
        <p:spPr>
          <a:xfrm>
            <a:off x="760960" y="5880237"/>
            <a:ext cx="10317015" cy="371527"/>
          </a:xfrm>
          <a:prstGeom prst="rect">
            <a:avLst/>
          </a:prstGeom>
        </p:spPr>
      </p:pic>
    </p:spTree>
    <p:extLst>
      <p:ext uri="{BB962C8B-B14F-4D97-AF65-F5344CB8AC3E}">
        <p14:creationId xmlns:p14="http://schemas.microsoft.com/office/powerpoint/2010/main" val="20307916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44FBAA7-1D9E-E009-8C9C-CC4B5BE7EACB}"/>
              </a:ext>
            </a:extLst>
          </p:cNvPr>
          <p:cNvPicPr>
            <a:picLocks noChangeAspect="1"/>
          </p:cNvPicPr>
          <p:nvPr/>
        </p:nvPicPr>
        <p:blipFill>
          <a:blip r:embed="rId2"/>
          <a:stretch>
            <a:fillRect/>
          </a:stretch>
        </p:blipFill>
        <p:spPr>
          <a:xfrm>
            <a:off x="906097" y="1491307"/>
            <a:ext cx="9743974" cy="4586284"/>
          </a:xfrm>
          <a:prstGeom prst="rect">
            <a:avLst/>
          </a:prstGeom>
        </p:spPr>
      </p:pic>
      <p:pic>
        <p:nvPicPr>
          <p:cNvPr id="3" name="Picture 11" descr="A picture containing building, window&#10;&#10;Description automatically generated">
            <a:extLst>
              <a:ext uri="{FF2B5EF4-FFF2-40B4-BE49-F238E27FC236}">
                <a16:creationId xmlns:a16="http://schemas.microsoft.com/office/drawing/2014/main" id="{0B7C8391-1BD1-7E4C-9D8D-4083373ED5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09588" y="5499468"/>
            <a:ext cx="831837" cy="57812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TextBox 9">
            <a:extLst>
              <a:ext uri="{FF2B5EF4-FFF2-40B4-BE49-F238E27FC236}">
                <a16:creationId xmlns:a16="http://schemas.microsoft.com/office/drawing/2014/main" id="{2A2193C7-E913-8449-CCF3-2563F265A389}"/>
              </a:ext>
            </a:extLst>
          </p:cNvPr>
          <p:cNvSpPr txBox="1"/>
          <p:nvPr/>
        </p:nvSpPr>
        <p:spPr>
          <a:xfrm>
            <a:off x="5163755" y="6012068"/>
            <a:ext cx="5827923" cy="430887"/>
          </a:xfrm>
          <a:prstGeom prst="rect">
            <a:avLst/>
          </a:prstGeom>
          <a:noFill/>
        </p:spPr>
        <p:txBody>
          <a:bodyPr wrap="square" rtlCol="0">
            <a:spAutoFit/>
          </a:bodyPr>
          <a:lstStyle/>
          <a:p>
            <a:pPr algn="r"/>
            <a:r>
              <a:rPr lang="en-US" sz="800" dirty="0"/>
              <a:t>Source: Marketing Research Bureau </a:t>
            </a:r>
          </a:p>
          <a:p>
            <a:pPr algn="r"/>
            <a:endParaRPr lang="pt-PT" sz="1400" dirty="0"/>
          </a:p>
        </p:txBody>
      </p:sp>
      <p:sp>
        <p:nvSpPr>
          <p:cNvPr id="5" name="Titre 1">
            <a:extLst>
              <a:ext uri="{FF2B5EF4-FFF2-40B4-BE49-F238E27FC236}">
                <a16:creationId xmlns:a16="http://schemas.microsoft.com/office/drawing/2014/main" id="{AA136A8A-CA1D-220E-85E6-F86E97DE0AA8}"/>
              </a:ext>
            </a:extLst>
          </p:cNvPr>
          <p:cNvSpPr txBox="1">
            <a:spLocks/>
          </p:cNvSpPr>
          <p:nvPr/>
        </p:nvSpPr>
        <p:spPr>
          <a:xfrm>
            <a:off x="663673" y="937820"/>
            <a:ext cx="11082524" cy="446688"/>
          </a:xfrm>
          <a:prstGeom prst="rect">
            <a:avLst/>
          </a:prstGeom>
          <a:solidFill>
            <a:srgbClr val="0072AE"/>
          </a:solidFill>
        </p:spPr>
        <p:txBody>
          <a:bodyPr>
            <a:noAutofit/>
          </a:bodyPr>
          <a:lstStyle>
            <a:lvl1pPr algn="l" defTabSz="914400" rtl="0" eaLnBrk="1" latinLnBrk="0" hangingPunct="1">
              <a:lnSpc>
                <a:spcPct val="90000"/>
              </a:lnSpc>
              <a:spcBef>
                <a:spcPct val="0"/>
              </a:spcBef>
              <a:buNone/>
              <a:defRPr sz="4400" kern="1200">
                <a:solidFill>
                  <a:srgbClr val="0072AE"/>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t>IG usage growth Europe &amp; APAC</a:t>
            </a:r>
            <a:endParaRPr kumimoji="0" lang="en-GB" sz="4000" b="0"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endParaRPr>
          </a:p>
        </p:txBody>
      </p:sp>
    </p:spTree>
    <p:extLst>
      <p:ext uri="{BB962C8B-B14F-4D97-AF65-F5344CB8AC3E}">
        <p14:creationId xmlns:p14="http://schemas.microsoft.com/office/powerpoint/2010/main" val="34991498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89DFB-082A-6B20-92DE-F94DCE508F2D}"/>
              </a:ext>
            </a:extLst>
          </p:cNvPr>
          <p:cNvSpPr>
            <a:spLocks noGrp="1"/>
          </p:cNvSpPr>
          <p:nvPr>
            <p:ph type="ctrTitle"/>
          </p:nvPr>
        </p:nvSpPr>
        <p:spPr>
          <a:xfrm>
            <a:off x="4857471" y="1453896"/>
            <a:ext cx="6179765" cy="2050838"/>
          </a:xfrm>
        </p:spPr>
        <p:txBody>
          <a:bodyPr>
            <a:normAutofit/>
          </a:bodyPr>
          <a:lstStyle/>
          <a:p>
            <a:r>
              <a:rPr lang="pt-PT" dirty="0"/>
              <a:t>SESSION 3:</a:t>
            </a:r>
            <a:br>
              <a:rPr lang="pt-PT" dirty="0"/>
            </a:br>
            <a:r>
              <a:rPr lang="en-GB" dirty="0"/>
              <a:t>Plasma Collection and </a:t>
            </a:r>
            <a:br>
              <a:rPr lang="en-GB" dirty="0"/>
            </a:br>
            <a:r>
              <a:rPr lang="en-GB" dirty="0"/>
              <a:t> Immunoglobulin Therapies </a:t>
            </a:r>
          </a:p>
        </p:txBody>
      </p:sp>
      <p:sp>
        <p:nvSpPr>
          <p:cNvPr id="3" name="Subtitle 2">
            <a:extLst>
              <a:ext uri="{FF2B5EF4-FFF2-40B4-BE49-F238E27FC236}">
                <a16:creationId xmlns:a16="http://schemas.microsoft.com/office/drawing/2014/main" id="{ADB324F5-6D51-3585-1F80-6503FA37546B}"/>
              </a:ext>
            </a:extLst>
          </p:cNvPr>
          <p:cNvSpPr>
            <a:spLocks noGrp="1"/>
          </p:cNvSpPr>
          <p:nvPr>
            <p:ph type="subTitle" idx="1"/>
          </p:nvPr>
        </p:nvSpPr>
        <p:spPr>
          <a:xfrm>
            <a:off x="4857470" y="3714691"/>
            <a:ext cx="6179765" cy="1945879"/>
          </a:xfrm>
        </p:spPr>
        <p:txBody>
          <a:bodyPr>
            <a:normAutofit/>
          </a:bodyPr>
          <a:lstStyle/>
          <a:p>
            <a:r>
              <a:rPr lang="pt-PT" dirty="0" err="1"/>
              <a:t>Moderators</a:t>
            </a:r>
            <a:r>
              <a:rPr lang="pt-PT" dirty="0"/>
              <a:t>: </a:t>
            </a:r>
            <a:r>
              <a:rPr lang="en-GB" b="1" i="1" dirty="0"/>
              <a:t>Johan </a:t>
            </a:r>
            <a:r>
              <a:rPr lang="en-GB" b="1" i="1" dirty="0" err="1"/>
              <a:t>Prevot</a:t>
            </a:r>
            <a:r>
              <a:rPr lang="en-GB" b="1" i="1" dirty="0"/>
              <a:t>,</a:t>
            </a:r>
          </a:p>
          <a:p>
            <a:r>
              <a:rPr lang="en-GB" b="1" dirty="0"/>
              <a:t>and </a:t>
            </a:r>
          </a:p>
          <a:p>
            <a:r>
              <a:rPr lang="en-GB" b="1" i="1" dirty="0"/>
              <a:t>Prof Yae-Jean</a:t>
            </a:r>
            <a:br>
              <a:rPr lang="en-GB" b="1" i="1" dirty="0"/>
            </a:br>
            <a:endParaRPr lang="en-GB" dirty="0"/>
          </a:p>
        </p:txBody>
      </p:sp>
    </p:spTree>
    <p:extLst>
      <p:ext uri="{BB962C8B-B14F-4D97-AF65-F5344CB8AC3E}">
        <p14:creationId xmlns:p14="http://schemas.microsoft.com/office/powerpoint/2010/main" val="8286043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48E1682-B79B-37E0-1A20-92185A2B27C5}"/>
              </a:ext>
            </a:extLst>
          </p:cNvPr>
          <p:cNvPicPr>
            <a:picLocks noChangeAspect="1"/>
          </p:cNvPicPr>
          <p:nvPr/>
        </p:nvPicPr>
        <p:blipFill>
          <a:blip r:embed="rId2"/>
          <a:stretch>
            <a:fillRect/>
          </a:stretch>
        </p:blipFill>
        <p:spPr>
          <a:xfrm>
            <a:off x="256881" y="1886335"/>
            <a:ext cx="11678238" cy="4304154"/>
          </a:xfrm>
          <a:prstGeom prst="rect">
            <a:avLst/>
          </a:prstGeom>
        </p:spPr>
      </p:pic>
      <p:sp>
        <p:nvSpPr>
          <p:cNvPr id="4" name="Título 1">
            <a:extLst>
              <a:ext uri="{FF2B5EF4-FFF2-40B4-BE49-F238E27FC236}">
                <a16:creationId xmlns:a16="http://schemas.microsoft.com/office/drawing/2014/main" id="{D106F5B5-0602-2AC5-AAD5-59E265B99CE7}"/>
              </a:ext>
            </a:extLst>
          </p:cNvPr>
          <p:cNvSpPr txBox="1">
            <a:spLocks/>
          </p:cNvSpPr>
          <p:nvPr/>
        </p:nvSpPr>
        <p:spPr>
          <a:xfrm>
            <a:off x="508225" y="1496635"/>
            <a:ext cx="10455431" cy="815975"/>
          </a:xfrm>
          <a:prstGeom prst="rect">
            <a:avLst/>
          </a:prstGeom>
        </p:spPr>
        <p:txBody>
          <a:bodyPr>
            <a:noAutofit/>
          </a:bodyPr>
          <a:lstStyle>
            <a:lvl1pPr algn="l" defTabSz="914400" rtl="0" eaLnBrk="1" latinLnBrk="0" hangingPunct="1">
              <a:lnSpc>
                <a:spcPct val="90000"/>
              </a:lnSpc>
              <a:spcBef>
                <a:spcPct val="0"/>
              </a:spcBef>
              <a:buNone/>
              <a:defRPr sz="3200" b="1" i="0" kern="1200">
                <a:solidFill>
                  <a:srgbClr val="00385B"/>
                </a:solidFill>
                <a:latin typeface="Arial" panose="020B0604020202020204" pitchFamily="34" charset="0"/>
                <a:ea typeface="+mj-ea"/>
                <a:cs typeface="Arial" panose="020B0604020202020204" pitchFamily="34" charset="0"/>
              </a:defRPr>
            </a:lvl1pPr>
          </a:lstStyle>
          <a:p>
            <a:r>
              <a:rPr lang="pt-PT" sz="2400" dirty="0" err="1"/>
              <a:t>Annual</a:t>
            </a:r>
            <a:r>
              <a:rPr lang="pt-PT" sz="2400" dirty="0"/>
              <a:t> IG </a:t>
            </a:r>
            <a:r>
              <a:rPr lang="pt-PT" sz="2400" dirty="0" err="1"/>
              <a:t>Growth</a:t>
            </a:r>
            <a:r>
              <a:rPr lang="pt-PT" sz="2400" dirty="0"/>
              <a:t> </a:t>
            </a:r>
            <a:r>
              <a:rPr lang="pt-PT" sz="2400" dirty="0" err="1"/>
              <a:t>by</a:t>
            </a:r>
            <a:r>
              <a:rPr lang="pt-PT" sz="2400" dirty="0"/>
              <a:t> volume</a:t>
            </a:r>
          </a:p>
        </p:txBody>
      </p:sp>
      <p:sp>
        <p:nvSpPr>
          <p:cNvPr id="5" name="Titre 1">
            <a:extLst>
              <a:ext uri="{FF2B5EF4-FFF2-40B4-BE49-F238E27FC236}">
                <a16:creationId xmlns:a16="http://schemas.microsoft.com/office/drawing/2014/main" id="{6E293057-D07B-7BEE-F68F-7DB0D91515BE}"/>
              </a:ext>
            </a:extLst>
          </p:cNvPr>
          <p:cNvSpPr txBox="1">
            <a:spLocks/>
          </p:cNvSpPr>
          <p:nvPr/>
        </p:nvSpPr>
        <p:spPr>
          <a:xfrm>
            <a:off x="508225" y="894499"/>
            <a:ext cx="11082524" cy="446688"/>
          </a:xfrm>
          <a:prstGeom prst="rect">
            <a:avLst/>
          </a:prstGeom>
          <a:solidFill>
            <a:srgbClr val="0072AE"/>
          </a:solidFill>
        </p:spPr>
        <p:txBody>
          <a:bodyPr>
            <a:noAutofit/>
          </a:bodyPr>
          <a:lstStyle>
            <a:lvl1pPr algn="l" defTabSz="914400" rtl="0" eaLnBrk="1" latinLnBrk="0" hangingPunct="1">
              <a:lnSpc>
                <a:spcPct val="90000"/>
              </a:lnSpc>
              <a:spcBef>
                <a:spcPct val="0"/>
              </a:spcBef>
              <a:buNone/>
              <a:defRPr sz="4400" kern="1200">
                <a:solidFill>
                  <a:srgbClr val="0072AE"/>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t>IG usage growth by region</a:t>
            </a:r>
            <a:endParaRPr kumimoji="0" lang="en-GB" sz="4000" b="0"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endParaRPr>
          </a:p>
        </p:txBody>
      </p:sp>
      <p:pic>
        <p:nvPicPr>
          <p:cNvPr id="6" name="Picture 11" descr="A picture containing building, window&#10;&#10;Description automatically generated">
            <a:extLst>
              <a:ext uri="{FF2B5EF4-FFF2-40B4-BE49-F238E27FC236}">
                <a16:creationId xmlns:a16="http://schemas.microsoft.com/office/drawing/2014/main" id="{86450ABD-F17E-5F7D-2384-33116EC8275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60163" y="5612362"/>
            <a:ext cx="831837" cy="57812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TextBox 9">
            <a:extLst>
              <a:ext uri="{FF2B5EF4-FFF2-40B4-BE49-F238E27FC236}">
                <a16:creationId xmlns:a16="http://schemas.microsoft.com/office/drawing/2014/main" id="{A69BFACE-28B4-AF77-F871-7665DDB183F5}"/>
              </a:ext>
            </a:extLst>
          </p:cNvPr>
          <p:cNvSpPr txBox="1"/>
          <p:nvPr/>
        </p:nvSpPr>
        <p:spPr>
          <a:xfrm>
            <a:off x="5225796" y="6364745"/>
            <a:ext cx="5827923" cy="430887"/>
          </a:xfrm>
          <a:prstGeom prst="rect">
            <a:avLst/>
          </a:prstGeom>
          <a:noFill/>
        </p:spPr>
        <p:txBody>
          <a:bodyPr wrap="square" rtlCol="0">
            <a:spAutoFit/>
          </a:bodyPr>
          <a:lstStyle/>
          <a:p>
            <a:pPr algn="r"/>
            <a:r>
              <a:rPr lang="en-US" sz="800" dirty="0"/>
              <a:t>Source: Marketing Research Bureau, presentation at EBA/IPFA meeting Leuven, February 2026</a:t>
            </a:r>
          </a:p>
          <a:p>
            <a:pPr algn="r"/>
            <a:endParaRPr lang="pt-PT" sz="1400" dirty="0"/>
          </a:p>
        </p:txBody>
      </p:sp>
      <p:sp>
        <p:nvSpPr>
          <p:cNvPr id="8" name="Arrow: Down 7">
            <a:extLst>
              <a:ext uri="{FF2B5EF4-FFF2-40B4-BE49-F238E27FC236}">
                <a16:creationId xmlns:a16="http://schemas.microsoft.com/office/drawing/2014/main" id="{935101C5-5B54-6AF3-9F9B-752599B65519}"/>
              </a:ext>
            </a:extLst>
          </p:cNvPr>
          <p:cNvSpPr/>
          <p:nvPr/>
        </p:nvSpPr>
        <p:spPr>
          <a:xfrm rot="5051832">
            <a:off x="8553588" y="3168931"/>
            <a:ext cx="238563" cy="842680"/>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9" name="TextBox 8">
            <a:extLst>
              <a:ext uri="{FF2B5EF4-FFF2-40B4-BE49-F238E27FC236}">
                <a16:creationId xmlns:a16="http://schemas.microsoft.com/office/drawing/2014/main" id="{780FFA9A-3E11-02CD-3C51-A96AEA0926C5}"/>
              </a:ext>
            </a:extLst>
          </p:cNvPr>
          <p:cNvSpPr txBox="1"/>
          <p:nvPr/>
        </p:nvSpPr>
        <p:spPr>
          <a:xfrm>
            <a:off x="9104111" y="3382209"/>
            <a:ext cx="1837944" cy="369332"/>
          </a:xfrm>
          <a:prstGeom prst="rect">
            <a:avLst/>
          </a:prstGeom>
          <a:noFill/>
        </p:spPr>
        <p:txBody>
          <a:bodyPr wrap="square" rtlCol="0">
            <a:spAutoFit/>
          </a:bodyPr>
          <a:lstStyle/>
          <a:p>
            <a:r>
              <a:rPr lang="en-US" dirty="0"/>
              <a:t>3</a:t>
            </a:r>
            <a:r>
              <a:rPr lang="en-US" baseline="30000" dirty="0"/>
              <a:t>rd</a:t>
            </a:r>
            <a:r>
              <a:rPr lang="en-US" dirty="0"/>
              <a:t> largest growth</a:t>
            </a:r>
            <a:endParaRPr lang="pt-PT" dirty="0"/>
          </a:p>
        </p:txBody>
      </p:sp>
    </p:spTree>
    <p:extLst>
      <p:ext uri="{BB962C8B-B14F-4D97-AF65-F5344CB8AC3E}">
        <p14:creationId xmlns:p14="http://schemas.microsoft.com/office/powerpoint/2010/main" val="23572997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F4A8A07-4450-BEE8-191B-E435766AD7DE}"/>
              </a:ext>
            </a:extLst>
          </p:cNvPr>
          <p:cNvPicPr>
            <a:picLocks noChangeAspect="1"/>
          </p:cNvPicPr>
          <p:nvPr/>
        </p:nvPicPr>
        <p:blipFill>
          <a:blip r:embed="rId2"/>
          <a:stretch>
            <a:fillRect/>
          </a:stretch>
        </p:blipFill>
        <p:spPr>
          <a:xfrm>
            <a:off x="438833" y="997245"/>
            <a:ext cx="9029144" cy="4992075"/>
          </a:xfrm>
          <a:prstGeom prst="rect">
            <a:avLst/>
          </a:prstGeom>
        </p:spPr>
      </p:pic>
      <p:sp>
        <p:nvSpPr>
          <p:cNvPr id="4" name="TextBox 3">
            <a:extLst>
              <a:ext uri="{FF2B5EF4-FFF2-40B4-BE49-F238E27FC236}">
                <a16:creationId xmlns:a16="http://schemas.microsoft.com/office/drawing/2014/main" id="{F506F3B1-82BD-0BA9-4EAE-4A332A39C264}"/>
              </a:ext>
            </a:extLst>
          </p:cNvPr>
          <p:cNvSpPr txBox="1"/>
          <p:nvPr/>
        </p:nvSpPr>
        <p:spPr>
          <a:xfrm>
            <a:off x="9561576" y="1764792"/>
            <a:ext cx="2630424" cy="2585323"/>
          </a:xfrm>
          <a:prstGeom prst="rect">
            <a:avLst/>
          </a:prstGeom>
          <a:noFill/>
        </p:spPr>
        <p:txBody>
          <a:bodyPr wrap="square" rtlCol="0">
            <a:spAutoFit/>
          </a:bodyPr>
          <a:lstStyle/>
          <a:p>
            <a:r>
              <a:rPr lang="en-US" dirty="0"/>
              <a:t>Asia does not have a huge deficit in terms of plasma supply vs current needs, BUT…. this is because the massive underdiagnosis &amp; very low consumption per capita &amp; uneven consumption between countries</a:t>
            </a:r>
            <a:endParaRPr lang="pt-PT" dirty="0"/>
          </a:p>
        </p:txBody>
      </p:sp>
      <p:pic>
        <p:nvPicPr>
          <p:cNvPr id="5" name="Picture 11" descr="A picture containing building, window&#10;&#10;Description automatically generated">
            <a:extLst>
              <a:ext uri="{FF2B5EF4-FFF2-40B4-BE49-F238E27FC236}">
                <a16:creationId xmlns:a16="http://schemas.microsoft.com/office/drawing/2014/main" id="{97C0D0CF-B869-7AB7-ED6B-AE0DF3A213F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38802" y="5342053"/>
            <a:ext cx="831837" cy="57812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TextBox 9">
            <a:extLst>
              <a:ext uri="{FF2B5EF4-FFF2-40B4-BE49-F238E27FC236}">
                <a16:creationId xmlns:a16="http://schemas.microsoft.com/office/drawing/2014/main" id="{96469F56-297E-4E89-B556-DB0A92B2ADE1}"/>
              </a:ext>
            </a:extLst>
          </p:cNvPr>
          <p:cNvSpPr txBox="1"/>
          <p:nvPr/>
        </p:nvSpPr>
        <p:spPr>
          <a:xfrm>
            <a:off x="6096000" y="5989320"/>
            <a:ext cx="5827923" cy="430887"/>
          </a:xfrm>
          <a:prstGeom prst="rect">
            <a:avLst/>
          </a:prstGeom>
          <a:noFill/>
        </p:spPr>
        <p:txBody>
          <a:bodyPr wrap="square" rtlCol="0">
            <a:spAutoFit/>
          </a:bodyPr>
          <a:lstStyle/>
          <a:p>
            <a:pPr algn="r"/>
            <a:r>
              <a:rPr lang="en-US" sz="800" dirty="0"/>
              <a:t>Source: Marketing Research Bureau, presentation at EBA/IPFA meeting Leuven, February 2026</a:t>
            </a:r>
          </a:p>
          <a:p>
            <a:pPr algn="r"/>
            <a:endParaRPr lang="pt-PT" sz="1400" dirty="0"/>
          </a:p>
        </p:txBody>
      </p:sp>
      <p:sp>
        <p:nvSpPr>
          <p:cNvPr id="7" name="Arrow: Down 6">
            <a:extLst>
              <a:ext uri="{FF2B5EF4-FFF2-40B4-BE49-F238E27FC236}">
                <a16:creationId xmlns:a16="http://schemas.microsoft.com/office/drawing/2014/main" id="{4FB4949F-A961-FA28-AC46-1E09A1F1D206}"/>
              </a:ext>
            </a:extLst>
          </p:cNvPr>
          <p:cNvSpPr/>
          <p:nvPr/>
        </p:nvSpPr>
        <p:spPr>
          <a:xfrm rot="4149380">
            <a:off x="7380441" y="871925"/>
            <a:ext cx="226902" cy="4498306"/>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spTree>
    <p:extLst>
      <p:ext uri="{BB962C8B-B14F-4D97-AF65-F5344CB8AC3E}">
        <p14:creationId xmlns:p14="http://schemas.microsoft.com/office/powerpoint/2010/main" val="33624793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09B55629-3645-B984-3550-1C3CB78559A7}"/>
              </a:ext>
            </a:extLst>
          </p:cNvPr>
          <p:cNvGraphicFramePr>
            <a:graphicFrameLocks/>
          </p:cNvGraphicFramePr>
          <p:nvPr/>
        </p:nvGraphicFramePr>
        <p:xfrm>
          <a:off x="837279" y="1995331"/>
          <a:ext cx="8108577" cy="4076400"/>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a:extLst>
              <a:ext uri="{FF2B5EF4-FFF2-40B4-BE49-F238E27FC236}">
                <a16:creationId xmlns:a16="http://schemas.microsoft.com/office/drawing/2014/main" id="{A15FB6B9-1060-74D7-6AB9-5F6011FD2388}"/>
              </a:ext>
            </a:extLst>
          </p:cNvPr>
          <p:cNvSpPr txBox="1"/>
          <p:nvPr/>
        </p:nvSpPr>
        <p:spPr>
          <a:xfrm>
            <a:off x="4043163" y="3768232"/>
            <a:ext cx="4092903" cy="369332"/>
          </a:xfrm>
          <a:prstGeom prst="rect">
            <a:avLst/>
          </a:prstGeom>
          <a:noFill/>
        </p:spPr>
        <p:txBody>
          <a:bodyPr wrap="square" rtlCol="0">
            <a:spAutoFit/>
          </a:bodyPr>
          <a:lstStyle/>
          <a:p>
            <a:r>
              <a:rPr lang="en-US" b="1" dirty="0">
                <a:solidFill>
                  <a:schemeClr val="accent1">
                    <a:lumMod val="75000"/>
                  </a:schemeClr>
                </a:solidFill>
              </a:rPr>
              <a:t>3rd position for IG consumption</a:t>
            </a:r>
            <a:endParaRPr lang="pt-PT" b="1" dirty="0">
              <a:solidFill>
                <a:schemeClr val="accent1">
                  <a:lumMod val="75000"/>
                </a:schemeClr>
              </a:solidFill>
            </a:endParaRPr>
          </a:p>
        </p:txBody>
      </p:sp>
      <p:sp>
        <p:nvSpPr>
          <p:cNvPr id="4" name="Arrow: Right 3">
            <a:extLst>
              <a:ext uri="{FF2B5EF4-FFF2-40B4-BE49-F238E27FC236}">
                <a16:creationId xmlns:a16="http://schemas.microsoft.com/office/drawing/2014/main" id="{FB6E92AE-6504-058E-9D56-3C29940A8A86}"/>
              </a:ext>
            </a:extLst>
          </p:cNvPr>
          <p:cNvSpPr/>
          <p:nvPr/>
        </p:nvSpPr>
        <p:spPr>
          <a:xfrm>
            <a:off x="3731011" y="3881180"/>
            <a:ext cx="331695" cy="143436"/>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5" name="Título 1">
            <a:extLst>
              <a:ext uri="{FF2B5EF4-FFF2-40B4-BE49-F238E27FC236}">
                <a16:creationId xmlns:a16="http://schemas.microsoft.com/office/drawing/2014/main" id="{16A4022F-ADC3-2255-CFA2-AE87CFAE8E37}"/>
              </a:ext>
            </a:extLst>
          </p:cNvPr>
          <p:cNvSpPr txBox="1">
            <a:spLocks/>
          </p:cNvSpPr>
          <p:nvPr/>
        </p:nvSpPr>
        <p:spPr>
          <a:xfrm>
            <a:off x="636241" y="1535616"/>
            <a:ext cx="10455431" cy="815975"/>
          </a:xfrm>
          <a:prstGeom prst="rect">
            <a:avLst/>
          </a:prstGeom>
        </p:spPr>
        <p:txBody>
          <a:bodyPr>
            <a:noAutofit/>
          </a:bodyPr>
          <a:lstStyle>
            <a:lvl1pPr algn="l" defTabSz="914400" rtl="0" eaLnBrk="1" latinLnBrk="0" hangingPunct="1">
              <a:lnSpc>
                <a:spcPct val="90000"/>
              </a:lnSpc>
              <a:spcBef>
                <a:spcPct val="0"/>
              </a:spcBef>
              <a:buNone/>
              <a:defRPr sz="3200" b="1" i="0" kern="1200">
                <a:solidFill>
                  <a:srgbClr val="00385B"/>
                </a:solidFill>
                <a:latin typeface="Arial" panose="020B0604020202020204" pitchFamily="34" charset="0"/>
                <a:ea typeface="+mj-ea"/>
                <a:cs typeface="Arial" panose="020B0604020202020204" pitchFamily="34" charset="0"/>
              </a:defRPr>
            </a:lvl1pPr>
          </a:lstStyle>
          <a:p>
            <a:r>
              <a:rPr lang="pt-PT" sz="2400" dirty="0" err="1"/>
              <a:t>Worldwide</a:t>
            </a:r>
            <a:r>
              <a:rPr lang="pt-PT" sz="2400" dirty="0"/>
              <a:t> IG </a:t>
            </a:r>
            <a:r>
              <a:rPr lang="pt-PT" sz="2400" dirty="0" err="1"/>
              <a:t>consumption</a:t>
            </a:r>
            <a:r>
              <a:rPr lang="pt-PT" sz="2400" dirty="0"/>
              <a:t> per </a:t>
            </a:r>
            <a:r>
              <a:rPr lang="pt-PT" sz="2400" dirty="0" err="1"/>
              <a:t>region</a:t>
            </a:r>
            <a:r>
              <a:rPr lang="pt-PT" sz="2400" dirty="0"/>
              <a:t> – 2023 </a:t>
            </a:r>
            <a:r>
              <a:rPr lang="pt-PT" sz="1600" dirty="0"/>
              <a:t>(kg per </a:t>
            </a:r>
            <a:r>
              <a:rPr lang="pt-PT" sz="1600" dirty="0" err="1"/>
              <a:t>million</a:t>
            </a:r>
            <a:r>
              <a:rPr lang="pt-PT" sz="1600" dirty="0"/>
              <a:t> </a:t>
            </a:r>
            <a:r>
              <a:rPr lang="pt-PT" sz="1600" dirty="0" err="1"/>
              <a:t>population</a:t>
            </a:r>
            <a:r>
              <a:rPr lang="pt-PT" sz="1600" dirty="0"/>
              <a:t>)</a:t>
            </a:r>
            <a:endParaRPr lang="pt-PT" sz="2400" dirty="0"/>
          </a:p>
        </p:txBody>
      </p:sp>
      <p:pic>
        <p:nvPicPr>
          <p:cNvPr id="6" name="Picture 11" descr="A picture containing building, window&#10;&#10;Description automatically generated">
            <a:extLst>
              <a:ext uri="{FF2B5EF4-FFF2-40B4-BE49-F238E27FC236}">
                <a16:creationId xmlns:a16="http://schemas.microsoft.com/office/drawing/2014/main" id="{6C4EFC77-C28D-4B1A-302A-F9F68BB66FE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38802" y="5342053"/>
            <a:ext cx="831837" cy="57812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TextBox 9">
            <a:extLst>
              <a:ext uri="{FF2B5EF4-FFF2-40B4-BE49-F238E27FC236}">
                <a16:creationId xmlns:a16="http://schemas.microsoft.com/office/drawing/2014/main" id="{E130094F-F470-4FEC-131E-1226C9B95CF5}"/>
              </a:ext>
            </a:extLst>
          </p:cNvPr>
          <p:cNvSpPr txBox="1"/>
          <p:nvPr/>
        </p:nvSpPr>
        <p:spPr>
          <a:xfrm>
            <a:off x="4891567" y="6427113"/>
            <a:ext cx="5827923" cy="430887"/>
          </a:xfrm>
          <a:prstGeom prst="rect">
            <a:avLst/>
          </a:prstGeom>
          <a:noFill/>
        </p:spPr>
        <p:txBody>
          <a:bodyPr wrap="square" rtlCol="0">
            <a:spAutoFit/>
          </a:bodyPr>
          <a:lstStyle/>
          <a:p>
            <a:pPr algn="r"/>
            <a:r>
              <a:rPr lang="en-US" sz="800" dirty="0"/>
              <a:t>Source: Marketing Research Bureau, data communicated by email correspondence, chart created by IPOPI </a:t>
            </a:r>
          </a:p>
          <a:p>
            <a:pPr algn="r"/>
            <a:endParaRPr lang="pt-PT" sz="1400" dirty="0"/>
          </a:p>
        </p:txBody>
      </p:sp>
      <p:sp>
        <p:nvSpPr>
          <p:cNvPr id="8" name="Titre 1">
            <a:extLst>
              <a:ext uri="{FF2B5EF4-FFF2-40B4-BE49-F238E27FC236}">
                <a16:creationId xmlns:a16="http://schemas.microsoft.com/office/drawing/2014/main" id="{081FB27D-B91A-7E6C-8772-00E89364B5DC}"/>
              </a:ext>
            </a:extLst>
          </p:cNvPr>
          <p:cNvSpPr txBox="1">
            <a:spLocks/>
          </p:cNvSpPr>
          <p:nvPr/>
        </p:nvSpPr>
        <p:spPr>
          <a:xfrm>
            <a:off x="663673" y="937820"/>
            <a:ext cx="11082524" cy="446688"/>
          </a:xfrm>
          <a:prstGeom prst="rect">
            <a:avLst/>
          </a:prstGeom>
          <a:solidFill>
            <a:srgbClr val="0072AE"/>
          </a:solidFill>
        </p:spPr>
        <p:txBody>
          <a:bodyPr>
            <a:noAutofit/>
          </a:bodyPr>
          <a:lstStyle>
            <a:lvl1pPr algn="l" defTabSz="914400" rtl="0" eaLnBrk="1" latinLnBrk="0" hangingPunct="1">
              <a:lnSpc>
                <a:spcPct val="90000"/>
              </a:lnSpc>
              <a:spcBef>
                <a:spcPct val="0"/>
              </a:spcBef>
              <a:buNone/>
              <a:defRPr sz="4400" kern="1200">
                <a:solidFill>
                  <a:srgbClr val="0072AE"/>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t>IG consumption is uneven globally</a:t>
            </a:r>
            <a:endParaRPr kumimoji="0" lang="en-GB" sz="4000" b="0"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endParaRPr>
          </a:p>
        </p:txBody>
      </p:sp>
    </p:spTree>
    <p:extLst>
      <p:ext uri="{BB962C8B-B14F-4D97-AF65-F5344CB8AC3E}">
        <p14:creationId xmlns:p14="http://schemas.microsoft.com/office/powerpoint/2010/main" val="2808814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2C930C-28AB-1445-B5B0-563AD8EB7038}"/>
            </a:ext>
          </a:extLst>
        </p:cNvPr>
        <p:cNvGrpSpPr/>
        <p:nvPr/>
      </p:nvGrpSpPr>
      <p:grpSpPr>
        <a:xfrm>
          <a:off x="0" y="0"/>
          <a:ext cx="0" cy="0"/>
          <a:chOff x="0" y="0"/>
          <a:chExt cx="0" cy="0"/>
        </a:xfrm>
      </p:grpSpPr>
      <p:sp>
        <p:nvSpPr>
          <p:cNvPr id="5" name="Título 1">
            <a:extLst>
              <a:ext uri="{FF2B5EF4-FFF2-40B4-BE49-F238E27FC236}">
                <a16:creationId xmlns:a16="http://schemas.microsoft.com/office/drawing/2014/main" id="{34A6E7B0-6E58-082F-3891-591756B65C47}"/>
              </a:ext>
            </a:extLst>
          </p:cNvPr>
          <p:cNvSpPr txBox="1">
            <a:spLocks/>
          </p:cNvSpPr>
          <p:nvPr/>
        </p:nvSpPr>
        <p:spPr>
          <a:xfrm>
            <a:off x="636241" y="1535616"/>
            <a:ext cx="10949207" cy="815975"/>
          </a:xfrm>
          <a:prstGeom prst="rect">
            <a:avLst/>
          </a:prstGeom>
        </p:spPr>
        <p:txBody>
          <a:bodyPr>
            <a:noAutofit/>
          </a:bodyPr>
          <a:lstStyle>
            <a:lvl1pPr algn="l" defTabSz="914400" rtl="0" eaLnBrk="1" latinLnBrk="0" hangingPunct="1">
              <a:lnSpc>
                <a:spcPct val="90000"/>
              </a:lnSpc>
              <a:spcBef>
                <a:spcPct val="0"/>
              </a:spcBef>
              <a:buNone/>
              <a:defRPr sz="3200" b="1" i="0" kern="1200">
                <a:solidFill>
                  <a:srgbClr val="00385B"/>
                </a:solidFill>
                <a:latin typeface="Arial" panose="020B0604020202020204" pitchFamily="34" charset="0"/>
                <a:ea typeface="+mj-ea"/>
                <a:cs typeface="Arial" panose="020B0604020202020204" pitchFamily="34" charset="0"/>
              </a:defRPr>
            </a:lvl1pPr>
          </a:lstStyle>
          <a:p>
            <a:r>
              <a:rPr lang="pt-PT" sz="2400" dirty="0" err="1"/>
              <a:t>Worldwide</a:t>
            </a:r>
            <a:r>
              <a:rPr lang="pt-PT" sz="2400" dirty="0"/>
              <a:t> IG </a:t>
            </a:r>
            <a:r>
              <a:rPr lang="pt-PT" sz="2400" dirty="0" err="1"/>
              <a:t>consumption</a:t>
            </a:r>
            <a:r>
              <a:rPr lang="pt-PT" sz="2400" dirty="0"/>
              <a:t> per </a:t>
            </a:r>
            <a:r>
              <a:rPr lang="pt-PT" sz="2400" dirty="0" err="1"/>
              <a:t>region</a:t>
            </a:r>
            <a:r>
              <a:rPr lang="pt-PT" sz="2400" dirty="0"/>
              <a:t> – 2023 </a:t>
            </a:r>
            <a:r>
              <a:rPr lang="pt-PT" sz="1600" dirty="0"/>
              <a:t>(kg per </a:t>
            </a:r>
            <a:r>
              <a:rPr lang="pt-PT" sz="1600" dirty="0" err="1"/>
              <a:t>million</a:t>
            </a:r>
            <a:r>
              <a:rPr lang="pt-PT" sz="1600" dirty="0"/>
              <a:t> </a:t>
            </a:r>
            <a:r>
              <a:rPr lang="pt-PT" sz="1600" dirty="0" err="1"/>
              <a:t>population</a:t>
            </a:r>
            <a:r>
              <a:rPr lang="pt-PT" sz="1600" dirty="0"/>
              <a:t> </a:t>
            </a:r>
            <a:r>
              <a:rPr lang="pt-PT" sz="1600" dirty="0" err="1"/>
              <a:t>against</a:t>
            </a:r>
            <a:r>
              <a:rPr lang="pt-PT" sz="1600" dirty="0"/>
              <a:t> World </a:t>
            </a:r>
            <a:r>
              <a:rPr lang="pt-PT" sz="1600" dirty="0" err="1"/>
              <a:t>population</a:t>
            </a:r>
            <a:r>
              <a:rPr lang="pt-PT" sz="1600" dirty="0"/>
              <a:t> %)</a:t>
            </a:r>
            <a:endParaRPr lang="pt-PT" sz="2400" dirty="0"/>
          </a:p>
        </p:txBody>
      </p:sp>
      <p:pic>
        <p:nvPicPr>
          <p:cNvPr id="6" name="Picture 11" descr="A picture containing building, window&#10;&#10;Description automatically generated">
            <a:extLst>
              <a:ext uri="{FF2B5EF4-FFF2-40B4-BE49-F238E27FC236}">
                <a16:creationId xmlns:a16="http://schemas.microsoft.com/office/drawing/2014/main" id="{B2F7B6FD-65C6-E11B-5202-EB225B3C8C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38802" y="5342053"/>
            <a:ext cx="831837" cy="57812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TextBox 9">
            <a:extLst>
              <a:ext uri="{FF2B5EF4-FFF2-40B4-BE49-F238E27FC236}">
                <a16:creationId xmlns:a16="http://schemas.microsoft.com/office/drawing/2014/main" id="{27B6FA8B-CB7E-510D-25B9-94E455920796}"/>
              </a:ext>
            </a:extLst>
          </p:cNvPr>
          <p:cNvSpPr txBox="1"/>
          <p:nvPr/>
        </p:nvSpPr>
        <p:spPr>
          <a:xfrm>
            <a:off x="4891567" y="6427113"/>
            <a:ext cx="5827923" cy="430887"/>
          </a:xfrm>
          <a:prstGeom prst="rect">
            <a:avLst/>
          </a:prstGeom>
          <a:noFill/>
        </p:spPr>
        <p:txBody>
          <a:bodyPr wrap="square" rtlCol="0">
            <a:spAutoFit/>
          </a:bodyPr>
          <a:lstStyle/>
          <a:p>
            <a:pPr algn="r"/>
            <a:r>
              <a:rPr lang="en-US" sz="800" dirty="0"/>
              <a:t>Source: Marketing Research Bureau, data communicated by email correspondence, chart created by IPOPI </a:t>
            </a:r>
          </a:p>
          <a:p>
            <a:pPr algn="r"/>
            <a:endParaRPr lang="pt-PT" sz="1400" dirty="0"/>
          </a:p>
        </p:txBody>
      </p:sp>
      <p:sp>
        <p:nvSpPr>
          <p:cNvPr id="8" name="Titre 1">
            <a:extLst>
              <a:ext uri="{FF2B5EF4-FFF2-40B4-BE49-F238E27FC236}">
                <a16:creationId xmlns:a16="http://schemas.microsoft.com/office/drawing/2014/main" id="{279101D1-18D2-045A-05AC-4DDEF39E2762}"/>
              </a:ext>
            </a:extLst>
          </p:cNvPr>
          <p:cNvSpPr txBox="1">
            <a:spLocks/>
          </p:cNvSpPr>
          <p:nvPr/>
        </p:nvSpPr>
        <p:spPr>
          <a:xfrm>
            <a:off x="663673" y="937820"/>
            <a:ext cx="11082524" cy="446688"/>
          </a:xfrm>
          <a:prstGeom prst="rect">
            <a:avLst/>
          </a:prstGeom>
          <a:solidFill>
            <a:srgbClr val="0072AE"/>
          </a:solidFill>
        </p:spPr>
        <p:txBody>
          <a:bodyPr>
            <a:noAutofit/>
          </a:bodyPr>
          <a:lstStyle>
            <a:lvl1pPr algn="l" defTabSz="914400" rtl="0" eaLnBrk="1" latinLnBrk="0" hangingPunct="1">
              <a:lnSpc>
                <a:spcPct val="90000"/>
              </a:lnSpc>
              <a:spcBef>
                <a:spcPct val="0"/>
              </a:spcBef>
              <a:buNone/>
              <a:defRPr sz="4400" kern="1200">
                <a:solidFill>
                  <a:srgbClr val="0072AE"/>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t>IG consumption is uneven globally</a:t>
            </a:r>
            <a:endParaRPr kumimoji="0" lang="en-GB" sz="4000" b="0"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endParaRPr>
          </a:p>
        </p:txBody>
      </p:sp>
      <p:graphicFrame>
        <p:nvGraphicFramePr>
          <p:cNvPr id="9" name="Chart 8">
            <a:extLst>
              <a:ext uri="{FF2B5EF4-FFF2-40B4-BE49-F238E27FC236}">
                <a16:creationId xmlns:a16="http://schemas.microsoft.com/office/drawing/2014/main" id="{6B326ABB-7358-3BAE-3AF7-A0A187C7637C}"/>
              </a:ext>
            </a:extLst>
          </p:cNvPr>
          <p:cNvGraphicFramePr>
            <a:graphicFrameLocks/>
          </p:cNvGraphicFramePr>
          <p:nvPr/>
        </p:nvGraphicFramePr>
        <p:xfrm>
          <a:off x="2829201" y="1817159"/>
          <a:ext cx="6308549" cy="447393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 name="Chart 10">
            <a:extLst>
              <a:ext uri="{FF2B5EF4-FFF2-40B4-BE49-F238E27FC236}">
                <a16:creationId xmlns:a16="http://schemas.microsoft.com/office/drawing/2014/main" id="{F37EEC48-D523-DD58-BFEA-0BE19974E743}"/>
              </a:ext>
            </a:extLst>
          </p:cNvPr>
          <p:cNvGraphicFramePr>
            <a:graphicFrameLocks/>
          </p:cNvGraphicFramePr>
          <p:nvPr/>
        </p:nvGraphicFramePr>
        <p:xfrm>
          <a:off x="837279" y="1995331"/>
          <a:ext cx="8108577" cy="4076400"/>
        </p:xfrm>
        <a:graphic>
          <a:graphicData uri="http://schemas.openxmlformats.org/drawingml/2006/chart">
            <c:chart xmlns:c="http://schemas.openxmlformats.org/drawingml/2006/chart" xmlns:r="http://schemas.openxmlformats.org/officeDocument/2006/relationships" r:id="rId4"/>
          </a:graphicData>
        </a:graphic>
      </p:graphicFrame>
      <p:sp>
        <p:nvSpPr>
          <p:cNvPr id="12" name="TextBox 11">
            <a:extLst>
              <a:ext uri="{FF2B5EF4-FFF2-40B4-BE49-F238E27FC236}">
                <a16:creationId xmlns:a16="http://schemas.microsoft.com/office/drawing/2014/main" id="{52EC65B3-EE6B-559F-F0E7-3C3632D5D6BC}"/>
              </a:ext>
            </a:extLst>
          </p:cNvPr>
          <p:cNvSpPr txBox="1"/>
          <p:nvPr/>
        </p:nvSpPr>
        <p:spPr>
          <a:xfrm>
            <a:off x="9362798" y="3888495"/>
            <a:ext cx="2222649" cy="646331"/>
          </a:xfrm>
          <a:prstGeom prst="rect">
            <a:avLst/>
          </a:prstGeom>
          <a:noFill/>
        </p:spPr>
        <p:txBody>
          <a:bodyPr wrap="square" rtlCol="0">
            <a:spAutoFit/>
          </a:bodyPr>
          <a:lstStyle/>
          <a:p>
            <a:r>
              <a:rPr lang="en-US" b="1" dirty="0">
                <a:solidFill>
                  <a:schemeClr val="accent1">
                    <a:lumMod val="75000"/>
                  </a:schemeClr>
                </a:solidFill>
              </a:rPr>
              <a:t>BUT 1st position for % world population</a:t>
            </a:r>
            <a:endParaRPr lang="pt-PT" b="1" dirty="0">
              <a:solidFill>
                <a:schemeClr val="accent1">
                  <a:lumMod val="75000"/>
                </a:schemeClr>
              </a:solidFill>
            </a:endParaRPr>
          </a:p>
        </p:txBody>
      </p:sp>
      <p:sp>
        <p:nvSpPr>
          <p:cNvPr id="13" name="Arrow: Right 12">
            <a:extLst>
              <a:ext uri="{FF2B5EF4-FFF2-40B4-BE49-F238E27FC236}">
                <a16:creationId xmlns:a16="http://schemas.microsoft.com/office/drawing/2014/main" id="{218DEA19-992F-6D47-4C4B-81EFA9C226A2}"/>
              </a:ext>
            </a:extLst>
          </p:cNvPr>
          <p:cNvSpPr/>
          <p:nvPr/>
        </p:nvSpPr>
        <p:spPr>
          <a:xfrm>
            <a:off x="8997955" y="4100636"/>
            <a:ext cx="331695" cy="143436"/>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spTree>
    <p:extLst>
      <p:ext uri="{BB962C8B-B14F-4D97-AF65-F5344CB8AC3E}">
        <p14:creationId xmlns:p14="http://schemas.microsoft.com/office/powerpoint/2010/main" val="12493343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B11AD6B-3392-EFA1-2E0E-B172D1FF05D8}"/>
              </a:ext>
            </a:extLst>
          </p:cNvPr>
          <p:cNvPicPr>
            <a:picLocks noChangeAspect="1"/>
          </p:cNvPicPr>
          <p:nvPr/>
        </p:nvPicPr>
        <p:blipFill>
          <a:blip r:embed="rId2"/>
          <a:stretch>
            <a:fillRect/>
          </a:stretch>
        </p:blipFill>
        <p:spPr>
          <a:xfrm>
            <a:off x="750041" y="1571301"/>
            <a:ext cx="7582958" cy="4629796"/>
          </a:xfrm>
          <a:prstGeom prst="rect">
            <a:avLst/>
          </a:prstGeom>
        </p:spPr>
      </p:pic>
      <p:sp>
        <p:nvSpPr>
          <p:cNvPr id="6" name="Titre 1">
            <a:extLst>
              <a:ext uri="{FF2B5EF4-FFF2-40B4-BE49-F238E27FC236}">
                <a16:creationId xmlns:a16="http://schemas.microsoft.com/office/drawing/2014/main" id="{A5B7913A-A630-D9AB-2961-B2CFEB0240C1}"/>
              </a:ext>
            </a:extLst>
          </p:cNvPr>
          <p:cNvSpPr txBox="1">
            <a:spLocks/>
          </p:cNvSpPr>
          <p:nvPr/>
        </p:nvSpPr>
        <p:spPr>
          <a:xfrm>
            <a:off x="521647" y="911275"/>
            <a:ext cx="11082524" cy="446688"/>
          </a:xfrm>
          <a:prstGeom prst="rect">
            <a:avLst/>
          </a:prstGeom>
          <a:solidFill>
            <a:srgbClr val="0072AE"/>
          </a:solidFill>
        </p:spPr>
        <p:txBody>
          <a:bodyPr>
            <a:noAutofit/>
          </a:bodyPr>
          <a:lstStyle>
            <a:lvl1pPr algn="l" defTabSz="914400" rtl="0" eaLnBrk="1" latinLnBrk="0" hangingPunct="1">
              <a:lnSpc>
                <a:spcPct val="90000"/>
              </a:lnSpc>
              <a:spcBef>
                <a:spcPct val="0"/>
              </a:spcBef>
              <a:buNone/>
              <a:defRPr sz="4400" kern="1200">
                <a:solidFill>
                  <a:srgbClr val="0072AE"/>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GB" sz="2400" dirty="0">
                <a:solidFill>
                  <a:prstClr val="white"/>
                </a:solidFill>
              </a:rPr>
              <a:t>IG consumption in Asia (kg per capita) – 2018 &amp; 2024  </a:t>
            </a:r>
            <a:endParaRPr kumimoji="0" lang="en-GB" sz="2400" b="0"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GB" sz="4000" b="0"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endParaRPr>
          </a:p>
        </p:txBody>
      </p:sp>
      <p:pic>
        <p:nvPicPr>
          <p:cNvPr id="8" name="Picture 7">
            <a:extLst>
              <a:ext uri="{FF2B5EF4-FFF2-40B4-BE49-F238E27FC236}">
                <a16:creationId xmlns:a16="http://schemas.microsoft.com/office/drawing/2014/main" id="{96A002D2-BBFE-6221-8121-8F46704F93F5}"/>
              </a:ext>
            </a:extLst>
          </p:cNvPr>
          <p:cNvPicPr>
            <a:picLocks noChangeAspect="1"/>
          </p:cNvPicPr>
          <p:nvPr/>
        </p:nvPicPr>
        <p:blipFill>
          <a:blip r:embed="rId3"/>
          <a:stretch>
            <a:fillRect/>
          </a:stretch>
        </p:blipFill>
        <p:spPr>
          <a:xfrm>
            <a:off x="8640230" y="1617020"/>
            <a:ext cx="1684645" cy="446687"/>
          </a:xfrm>
          <a:prstGeom prst="rect">
            <a:avLst/>
          </a:prstGeom>
        </p:spPr>
      </p:pic>
      <p:pic>
        <p:nvPicPr>
          <p:cNvPr id="9" name="Picture 8" descr="A picture containing building, window&#10;&#10;Description automatically generated">
            <a:extLst>
              <a:ext uri="{FF2B5EF4-FFF2-40B4-BE49-F238E27FC236}">
                <a16:creationId xmlns:a16="http://schemas.microsoft.com/office/drawing/2014/main" id="{08633414-F54D-2114-085B-807DB4F6EDA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736890" y="5501662"/>
            <a:ext cx="831837" cy="57812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0" name="TextBox 9">
            <a:extLst>
              <a:ext uri="{FF2B5EF4-FFF2-40B4-BE49-F238E27FC236}">
                <a16:creationId xmlns:a16="http://schemas.microsoft.com/office/drawing/2014/main" id="{3575EB36-AC56-A63B-1432-326B63CEFAA5}"/>
              </a:ext>
            </a:extLst>
          </p:cNvPr>
          <p:cNvSpPr txBox="1"/>
          <p:nvPr/>
        </p:nvSpPr>
        <p:spPr>
          <a:xfrm>
            <a:off x="4916764" y="5701499"/>
            <a:ext cx="5827923" cy="430887"/>
          </a:xfrm>
          <a:prstGeom prst="rect">
            <a:avLst/>
          </a:prstGeom>
          <a:noFill/>
        </p:spPr>
        <p:txBody>
          <a:bodyPr wrap="square" rtlCol="0">
            <a:spAutoFit/>
          </a:bodyPr>
          <a:lstStyle/>
          <a:p>
            <a:pPr algn="r"/>
            <a:r>
              <a:rPr lang="en-US" sz="800" dirty="0"/>
              <a:t>Source: Marketing Research Bureau </a:t>
            </a:r>
          </a:p>
          <a:p>
            <a:pPr algn="r"/>
            <a:endParaRPr lang="pt-PT" sz="1400" dirty="0"/>
          </a:p>
        </p:txBody>
      </p:sp>
    </p:spTree>
    <p:extLst>
      <p:ext uri="{BB962C8B-B14F-4D97-AF65-F5344CB8AC3E}">
        <p14:creationId xmlns:p14="http://schemas.microsoft.com/office/powerpoint/2010/main" val="13471353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63B0B75-269E-3DD9-323F-694925B2988F}"/>
              </a:ext>
            </a:extLst>
          </p:cNvPr>
          <p:cNvSpPr txBox="1">
            <a:spLocks/>
          </p:cNvSpPr>
          <p:nvPr/>
        </p:nvSpPr>
        <p:spPr>
          <a:xfrm>
            <a:off x="521647" y="911275"/>
            <a:ext cx="11082524" cy="446688"/>
          </a:xfrm>
          <a:prstGeom prst="rect">
            <a:avLst/>
          </a:prstGeom>
          <a:solidFill>
            <a:srgbClr val="0072AE"/>
          </a:solidFill>
        </p:spPr>
        <p:txBody>
          <a:bodyPr>
            <a:noAutofit/>
          </a:bodyPr>
          <a:lstStyle>
            <a:lvl1pPr algn="l" defTabSz="914400" rtl="0" eaLnBrk="1" latinLnBrk="0" hangingPunct="1">
              <a:lnSpc>
                <a:spcPct val="90000"/>
              </a:lnSpc>
              <a:spcBef>
                <a:spcPct val="0"/>
              </a:spcBef>
              <a:buNone/>
              <a:defRPr sz="4400" kern="1200">
                <a:solidFill>
                  <a:srgbClr val="0072AE"/>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GB" sz="2400" dirty="0">
                <a:solidFill>
                  <a:prstClr val="white"/>
                </a:solidFill>
              </a:rPr>
              <a:t>Fractionation plants &amp; capacity </a:t>
            </a:r>
            <a:endParaRPr kumimoji="0" lang="en-GB" sz="2400" b="0"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GB" sz="4000" b="0"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endParaRPr>
          </a:p>
        </p:txBody>
      </p:sp>
      <p:sp>
        <p:nvSpPr>
          <p:cNvPr id="3" name="CaixaDeTexto 7">
            <a:extLst>
              <a:ext uri="{FF2B5EF4-FFF2-40B4-BE49-F238E27FC236}">
                <a16:creationId xmlns:a16="http://schemas.microsoft.com/office/drawing/2014/main" id="{5E65CB33-F715-3DD4-2C68-7B22B591BB99}"/>
              </a:ext>
            </a:extLst>
          </p:cNvPr>
          <p:cNvSpPr txBox="1"/>
          <p:nvPr/>
        </p:nvSpPr>
        <p:spPr>
          <a:xfrm>
            <a:off x="654534" y="1666191"/>
            <a:ext cx="10464570" cy="4524315"/>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Europe currently holds the largest capacity to fractionate in the world as a region, followed by the USA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400" dirty="0">
                <a:solidFill>
                  <a:prstClr val="black"/>
                </a:solidFill>
                <a:latin typeface="Calibri" panose="020F0502020204030204"/>
              </a:rPr>
              <a:t>Asia comes in third position mostly due to China’s high number of fractionators which hold the majority of the Asian fractionation capacity</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However domestic fractionation facilities remain limited in most of South-East Asian countries</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400" dirty="0">
                <a:solidFill>
                  <a:prstClr val="black"/>
                </a:solidFill>
                <a:latin typeface="Calibri" panose="020F0502020204030204"/>
              </a:rPr>
              <a:t>Top fractionators hold the majority of the global fractionation capacity due to:</a:t>
            </a:r>
          </a:p>
          <a:p>
            <a:pPr marL="800100" lvl="1" indent="-342900">
              <a:buFont typeface="Arial" panose="020B0604020202020204" pitchFamily="34" charset="0"/>
              <a:buChar char="•"/>
              <a:defRPr/>
            </a:pPr>
            <a:r>
              <a:rPr lang="en-US" sz="2400" dirty="0">
                <a:solidFill>
                  <a:prstClr val="black"/>
                </a:solidFill>
                <a:latin typeface="Calibri" panose="020F0502020204030204"/>
              </a:rPr>
              <a:t>Organic growth</a:t>
            </a:r>
          </a:p>
          <a:p>
            <a:pPr marL="800100" lvl="1" indent="-342900">
              <a:buFont typeface="Arial" panose="020B0604020202020204" pitchFamily="34" charset="0"/>
              <a:buChar char="•"/>
              <a:defRPr/>
            </a:pPr>
            <a:r>
              <a:rPr lang="en-US" sz="2400" dirty="0">
                <a:solidFill>
                  <a:prstClr val="black"/>
                </a:solidFill>
                <a:latin typeface="Calibri" panose="020F0502020204030204"/>
              </a:rPr>
              <a:t>New plant constructions</a:t>
            </a:r>
          </a:p>
          <a:p>
            <a:pPr marL="800100" lvl="1" indent="-342900">
              <a:buFont typeface="Arial" panose="020B0604020202020204" pitchFamily="34" charset="0"/>
              <a:buChar char="•"/>
              <a:defRPr/>
            </a:pPr>
            <a:r>
              <a:rPr lang="en-US" sz="2400" dirty="0">
                <a:solidFill>
                  <a:prstClr val="black"/>
                </a:solidFill>
                <a:latin typeface="Calibri" panose="020F0502020204030204"/>
              </a:rPr>
              <a:t>Mergers &amp; </a:t>
            </a:r>
            <a:r>
              <a:rPr lang="en-US" sz="2400" dirty="0" err="1">
                <a:solidFill>
                  <a:prstClr val="black"/>
                </a:solidFill>
                <a:latin typeface="Calibri" panose="020F0502020204030204"/>
              </a:rPr>
              <a:t>aquisitions</a:t>
            </a:r>
            <a:endParaRPr lang="en-US" sz="2400" dirty="0">
              <a:solidFill>
                <a:prstClr val="black"/>
              </a:solidFill>
              <a:latin typeface="Calibri" panose="020F0502020204030204"/>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162073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A4641F2-8870-5EED-2456-26B21DDBC21D}"/>
              </a:ext>
            </a:extLst>
          </p:cNvPr>
          <p:cNvPicPr>
            <a:picLocks noChangeAspect="1"/>
          </p:cNvPicPr>
          <p:nvPr/>
        </p:nvPicPr>
        <p:blipFill>
          <a:blip r:embed="rId2"/>
          <a:stretch>
            <a:fillRect/>
          </a:stretch>
        </p:blipFill>
        <p:spPr>
          <a:xfrm>
            <a:off x="177486" y="1590060"/>
            <a:ext cx="7892844" cy="3356843"/>
          </a:xfrm>
          <a:prstGeom prst="rect">
            <a:avLst/>
          </a:prstGeom>
          <a:ln>
            <a:solidFill>
              <a:schemeClr val="accent1"/>
            </a:solidFill>
          </a:ln>
        </p:spPr>
      </p:pic>
      <p:sp>
        <p:nvSpPr>
          <p:cNvPr id="3" name="TextBox 2">
            <a:extLst>
              <a:ext uri="{FF2B5EF4-FFF2-40B4-BE49-F238E27FC236}">
                <a16:creationId xmlns:a16="http://schemas.microsoft.com/office/drawing/2014/main" id="{7AE52DDB-3AC6-4BB1-A421-2455D57E72D3}"/>
              </a:ext>
            </a:extLst>
          </p:cNvPr>
          <p:cNvSpPr txBox="1"/>
          <p:nvPr/>
        </p:nvSpPr>
        <p:spPr>
          <a:xfrm rot="19861393">
            <a:off x="3279329" y="3448847"/>
            <a:ext cx="2970105" cy="646331"/>
          </a:xfrm>
          <a:prstGeom prst="rect">
            <a:avLst/>
          </a:prstGeom>
          <a:solidFill>
            <a:schemeClr val="accent2"/>
          </a:solidFill>
        </p:spPr>
        <p:txBody>
          <a:bodyPr wrap="square" rtlCol="0">
            <a:spAutoFit/>
          </a:bodyPr>
          <a:lstStyle/>
          <a:p>
            <a:r>
              <a:rPr lang="en-US" b="1" dirty="0">
                <a:solidFill>
                  <a:schemeClr val="bg1"/>
                </a:solidFill>
              </a:rPr>
              <a:t>Malaysia &amp; now starting in India! </a:t>
            </a:r>
            <a:endParaRPr lang="pt-PT" b="1" dirty="0">
              <a:solidFill>
                <a:schemeClr val="bg1"/>
              </a:solidFill>
            </a:endParaRPr>
          </a:p>
        </p:txBody>
      </p:sp>
      <p:pic>
        <p:nvPicPr>
          <p:cNvPr id="4" name="Picture 3">
            <a:extLst>
              <a:ext uri="{FF2B5EF4-FFF2-40B4-BE49-F238E27FC236}">
                <a16:creationId xmlns:a16="http://schemas.microsoft.com/office/drawing/2014/main" id="{05F7EFAE-B48C-219E-B878-F50FD8740DDF}"/>
              </a:ext>
            </a:extLst>
          </p:cNvPr>
          <p:cNvPicPr>
            <a:picLocks noChangeAspect="1"/>
          </p:cNvPicPr>
          <p:nvPr/>
        </p:nvPicPr>
        <p:blipFill>
          <a:blip r:embed="rId3"/>
          <a:stretch>
            <a:fillRect/>
          </a:stretch>
        </p:blipFill>
        <p:spPr>
          <a:xfrm>
            <a:off x="8356952" y="1346001"/>
            <a:ext cx="3657561" cy="1917634"/>
          </a:xfrm>
          <a:prstGeom prst="rect">
            <a:avLst/>
          </a:prstGeom>
        </p:spPr>
      </p:pic>
      <p:sp>
        <p:nvSpPr>
          <p:cNvPr id="5" name="TextBox 4">
            <a:extLst>
              <a:ext uri="{FF2B5EF4-FFF2-40B4-BE49-F238E27FC236}">
                <a16:creationId xmlns:a16="http://schemas.microsoft.com/office/drawing/2014/main" id="{BC104A84-FBCF-EB21-969D-3BEDD798AE13}"/>
              </a:ext>
            </a:extLst>
          </p:cNvPr>
          <p:cNvSpPr txBox="1"/>
          <p:nvPr/>
        </p:nvSpPr>
        <p:spPr>
          <a:xfrm>
            <a:off x="336357" y="4733926"/>
            <a:ext cx="6516004" cy="2446824"/>
          </a:xfrm>
          <a:prstGeom prst="rect">
            <a:avLst/>
          </a:prstGeom>
          <a:noFill/>
        </p:spPr>
        <p:txBody>
          <a:bodyPr wrap="square" rtlCol="0">
            <a:spAutoFit/>
          </a:bodyPr>
          <a:lstStyle/>
          <a:p>
            <a:pPr lvl="0" defTabSz="914377">
              <a:lnSpc>
                <a:spcPct val="90000"/>
              </a:lnSpc>
              <a:spcBef>
                <a:spcPts val="1000"/>
              </a:spcBef>
              <a:defRPr/>
            </a:pPr>
            <a:endParaRPr lang="en-GB" sz="2000" b="1" dirty="0">
              <a:solidFill>
                <a:sysClr val="windowText" lastClr="000000"/>
              </a:solidFill>
            </a:endParaRPr>
          </a:p>
          <a:p>
            <a:pPr lvl="0" defTabSz="914377">
              <a:lnSpc>
                <a:spcPct val="90000"/>
              </a:lnSpc>
              <a:spcBef>
                <a:spcPts val="1000"/>
              </a:spcBef>
              <a:defRPr/>
            </a:pPr>
            <a:r>
              <a:rPr lang="en-GB" sz="2000" b="1" dirty="0">
                <a:solidFill>
                  <a:sysClr val="windowText" lastClr="000000"/>
                </a:solidFill>
              </a:rPr>
              <a:t>Asia Pacific Plasma Leaders Network (APPLN)</a:t>
            </a:r>
          </a:p>
          <a:p>
            <a:pPr marL="285750" indent="-285750">
              <a:spcBef>
                <a:spcPts val="500"/>
              </a:spcBef>
              <a:buFont typeface="Arial" panose="020B0604020202020204" pitchFamily="34" charset="0"/>
              <a:buChar char="•"/>
            </a:pPr>
            <a:r>
              <a:rPr lang="en-GB" dirty="0">
                <a:solidFill>
                  <a:prstClr val="black"/>
                </a:solidFill>
                <a:latin typeface="Arial" panose="020B0604020202020204"/>
              </a:rPr>
              <a:t>Regular participation in meetings and consultations</a:t>
            </a:r>
          </a:p>
          <a:p>
            <a:pPr marL="285750" indent="-285750">
              <a:spcBef>
                <a:spcPts val="500"/>
              </a:spcBef>
              <a:buFont typeface="Arial" panose="020B0604020202020204" pitchFamily="34" charset="0"/>
              <a:buChar char="•"/>
            </a:pPr>
            <a:r>
              <a:rPr lang="en-GB" dirty="0">
                <a:solidFill>
                  <a:prstClr val="black"/>
                </a:solidFill>
                <a:latin typeface="Arial" panose="020B0604020202020204"/>
              </a:rPr>
              <a:t>Addressing PID patients needs in Asia Pacific Region</a:t>
            </a:r>
          </a:p>
          <a:p>
            <a:pPr>
              <a:spcBef>
                <a:spcPts val="500"/>
              </a:spcBef>
            </a:pPr>
            <a:endParaRPr lang="en-GB" dirty="0">
              <a:solidFill>
                <a:prstClr val="black"/>
              </a:solidFill>
              <a:latin typeface="Arial" panose="020B0604020202020204"/>
            </a:endParaRPr>
          </a:p>
          <a:p>
            <a:pPr marL="285750" indent="-285750">
              <a:spcBef>
                <a:spcPts val="500"/>
              </a:spcBef>
              <a:buFont typeface="Arial" panose="020B0604020202020204" pitchFamily="34" charset="0"/>
              <a:buChar char="•"/>
            </a:pPr>
            <a:endParaRPr lang="en-GB" dirty="0">
              <a:solidFill>
                <a:prstClr val="black"/>
              </a:solidFill>
              <a:latin typeface="Arial" panose="020B0604020202020204"/>
            </a:endParaRPr>
          </a:p>
          <a:p>
            <a:pPr marL="285750" indent="-285750">
              <a:buFont typeface="Arial" panose="020B0604020202020204" pitchFamily="34" charset="0"/>
              <a:buChar char="•"/>
            </a:pPr>
            <a:endParaRPr lang="en-GB" sz="2000" dirty="0">
              <a:solidFill>
                <a:prstClr val="black"/>
              </a:solidFill>
              <a:latin typeface="Arial" panose="020B0604020202020204"/>
            </a:endParaRPr>
          </a:p>
        </p:txBody>
      </p:sp>
      <p:pic>
        <p:nvPicPr>
          <p:cNvPr id="6" name="Picture 2">
            <a:extLst>
              <a:ext uri="{FF2B5EF4-FFF2-40B4-BE49-F238E27FC236}">
                <a16:creationId xmlns:a16="http://schemas.microsoft.com/office/drawing/2014/main" id="{3A33C9C2-9740-F3CF-5D97-710BC45219E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56952" y="3594366"/>
            <a:ext cx="3648437" cy="2432291"/>
          </a:xfrm>
          <a:prstGeom prst="rect">
            <a:avLst/>
          </a:prstGeom>
          <a:noFill/>
          <a:extLst>
            <a:ext uri="{909E8E84-426E-40DD-AFC4-6F175D3DCCD1}">
              <a14:hiddenFill xmlns:a14="http://schemas.microsoft.com/office/drawing/2010/main">
                <a:solidFill>
                  <a:srgbClr val="FFFFFF"/>
                </a:solidFill>
              </a14:hiddenFill>
            </a:ext>
          </a:extLst>
        </p:spPr>
      </p:pic>
      <p:sp>
        <p:nvSpPr>
          <p:cNvPr id="7" name="Titre 1">
            <a:extLst>
              <a:ext uri="{FF2B5EF4-FFF2-40B4-BE49-F238E27FC236}">
                <a16:creationId xmlns:a16="http://schemas.microsoft.com/office/drawing/2014/main" id="{A8AFFE96-0815-30D2-2ECB-57FB6365BA86}"/>
              </a:ext>
            </a:extLst>
          </p:cNvPr>
          <p:cNvSpPr txBox="1">
            <a:spLocks/>
          </p:cNvSpPr>
          <p:nvPr/>
        </p:nvSpPr>
        <p:spPr>
          <a:xfrm>
            <a:off x="521647" y="911275"/>
            <a:ext cx="11082524" cy="446688"/>
          </a:xfrm>
          <a:prstGeom prst="rect">
            <a:avLst/>
          </a:prstGeom>
          <a:solidFill>
            <a:srgbClr val="0072AE"/>
          </a:solidFill>
        </p:spPr>
        <p:txBody>
          <a:bodyPr>
            <a:noAutofit/>
          </a:bodyPr>
          <a:lstStyle>
            <a:lvl1pPr algn="l" defTabSz="914400" rtl="0" eaLnBrk="1" latinLnBrk="0" hangingPunct="1">
              <a:lnSpc>
                <a:spcPct val="90000"/>
              </a:lnSpc>
              <a:spcBef>
                <a:spcPct val="0"/>
              </a:spcBef>
              <a:buNone/>
              <a:defRPr sz="4400" kern="1200">
                <a:solidFill>
                  <a:srgbClr val="0072AE"/>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GB" sz="2400" dirty="0">
                <a:solidFill>
                  <a:prstClr val="white"/>
                </a:solidFill>
              </a:rPr>
              <a:t>Global, regional and national initiatives</a:t>
            </a:r>
            <a:endParaRPr kumimoji="0" lang="en-GB" sz="2400" b="0"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GB" sz="4000" b="0"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endParaRPr>
          </a:p>
        </p:txBody>
      </p:sp>
    </p:spTree>
    <p:extLst>
      <p:ext uri="{BB962C8B-B14F-4D97-AF65-F5344CB8AC3E}">
        <p14:creationId xmlns:p14="http://schemas.microsoft.com/office/powerpoint/2010/main" val="40311514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F5B9BF-44F7-25FB-923A-47AD1AAB28EC}"/>
            </a:ext>
          </a:extLst>
        </p:cNvPr>
        <p:cNvGrpSpPr/>
        <p:nvPr/>
      </p:nvGrpSpPr>
      <p:grpSpPr>
        <a:xfrm>
          <a:off x="0" y="0"/>
          <a:ext cx="0" cy="0"/>
          <a:chOff x="0" y="0"/>
          <a:chExt cx="0" cy="0"/>
        </a:xfrm>
      </p:grpSpPr>
      <p:sp>
        <p:nvSpPr>
          <p:cNvPr id="7" name="Titre 1">
            <a:extLst>
              <a:ext uri="{FF2B5EF4-FFF2-40B4-BE49-F238E27FC236}">
                <a16:creationId xmlns:a16="http://schemas.microsoft.com/office/drawing/2014/main" id="{F838FB3E-7D8F-DD98-0E6C-7A68889B5907}"/>
              </a:ext>
            </a:extLst>
          </p:cNvPr>
          <p:cNvSpPr txBox="1">
            <a:spLocks/>
          </p:cNvSpPr>
          <p:nvPr/>
        </p:nvSpPr>
        <p:spPr>
          <a:xfrm>
            <a:off x="521647" y="911275"/>
            <a:ext cx="11082524" cy="446688"/>
          </a:xfrm>
          <a:prstGeom prst="rect">
            <a:avLst/>
          </a:prstGeom>
          <a:solidFill>
            <a:srgbClr val="0072AE"/>
          </a:solidFill>
        </p:spPr>
        <p:txBody>
          <a:bodyPr>
            <a:noAutofit/>
          </a:bodyPr>
          <a:lstStyle>
            <a:lvl1pPr algn="l" defTabSz="914400" rtl="0" eaLnBrk="1" latinLnBrk="0" hangingPunct="1">
              <a:lnSpc>
                <a:spcPct val="90000"/>
              </a:lnSpc>
              <a:spcBef>
                <a:spcPct val="0"/>
              </a:spcBef>
              <a:buNone/>
              <a:defRPr sz="4400" kern="1200">
                <a:solidFill>
                  <a:srgbClr val="0072AE"/>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GB" sz="2400" dirty="0">
                <a:solidFill>
                  <a:prstClr val="white"/>
                </a:solidFill>
              </a:rPr>
              <a:t>Global, regional and national initiatives</a:t>
            </a:r>
            <a:endParaRPr kumimoji="0" lang="en-GB" sz="2400" b="0"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GB" sz="4000" b="0"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endParaRPr>
          </a:p>
        </p:txBody>
      </p:sp>
      <p:pic>
        <p:nvPicPr>
          <p:cNvPr id="8" name="Imagen 13">
            <a:extLst>
              <a:ext uri="{FF2B5EF4-FFF2-40B4-BE49-F238E27FC236}">
                <a16:creationId xmlns:a16="http://schemas.microsoft.com/office/drawing/2014/main" id="{6738CB94-6B41-A032-65CC-563D2CF58A5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41149" y="1479784"/>
            <a:ext cx="4584643" cy="3057920"/>
          </a:xfrm>
          <a:prstGeom prst="rect">
            <a:avLst/>
          </a:prstGeom>
        </p:spPr>
      </p:pic>
      <p:sp>
        <p:nvSpPr>
          <p:cNvPr id="9" name="Título 3">
            <a:extLst>
              <a:ext uri="{FF2B5EF4-FFF2-40B4-BE49-F238E27FC236}">
                <a16:creationId xmlns:a16="http://schemas.microsoft.com/office/drawing/2014/main" id="{085B0FDF-997C-846A-DEAB-61538011DA59}"/>
              </a:ext>
            </a:extLst>
          </p:cNvPr>
          <p:cNvSpPr txBox="1">
            <a:spLocks/>
          </p:cNvSpPr>
          <p:nvPr/>
        </p:nvSpPr>
        <p:spPr>
          <a:xfrm>
            <a:off x="482642" y="4517406"/>
            <a:ext cx="4623648" cy="406201"/>
          </a:xfrm>
          <a:prstGeom prst="rect">
            <a:avLst/>
          </a:prstGeom>
        </p:spPr>
        <p:txBody>
          <a:bodyPr vert="horz"/>
          <a:lstStyle>
            <a:lvl1pPr algn="l" defTabSz="914400" rtl="0" eaLnBrk="1" latinLnBrk="0" hangingPunct="1">
              <a:lnSpc>
                <a:spcPct val="90000"/>
              </a:lnSpc>
              <a:spcBef>
                <a:spcPct val="0"/>
              </a:spcBef>
              <a:buNone/>
              <a:defRPr sz="3200" b="1" i="0" kern="1200">
                <a:solidFill>
                  <a:srgbClr val="00385B"/>
                </a:solidFill>
                <a:latin typeface="Arial" panose="020B0604020202020204" pitchFamily="34" charset="0"/>
                <a:ea typeface="+mj-ea"/>
                <a:cs typeface="Arial" panose="020B0604020202020204" pitchFamily="34" charset="0"/>
              </a:defRPr>
            </a:lvl1pPr>
          </a:lstStyle>
          <a:p>
            <a:r>
              <a:rPr lang="en-US" sz="1800" dirty="0"/>
              <a:t>2021: Grifols-Egypt - First Public Private Partnership in the Industry</a:t>
            </a:r>
          </a:p>
        </p:txBody>
      </p:sp>
      <p:sp>
        <p:nvSpPr>
          <p:cNvPr id="15" name="TextBox 14">
            <a:extLst>
              <a:ext uri="{FF2B5EF4-FFF2-40B4-BE49-F238E27FC236}">
                <a16:creationId xmlns:a16="http://schemas.microsoft.com/office/drawing/2014/main" id="{A95938C0-12C3-F426-822A-5EBB501A23D6}"/>
              </a:ext>
            </a:extLst>
          </p:cNvPr>
          <p:cNvSpPr txBox="1"/>
          <p:nvPr/>
        </p:nvSpPr>
        <p:spPr>
          <a:xfrm>
            <a:off x="5575877" y="3839880"/>
            <a:ext cx="6094476" cy="369332"/>
          </a:xfrm>
          <a:prstGeom prst="rect">
            <a:avLst/>
          </a:prstGeom>
          <a:noFill/>
        </p:spPr>
        <p:txBody>
          <a:bodyPr wrap="square">
            <a:spAutoFit/>
          </a:bodyPr>
          <a:lstStyle/>
          <a:p>
            <a:r>
              <a:rPr lang="en-US" sz="1800" b="1" i="0" kern="1200" dirty="0">
                <a:solidFill>
                  <a:schemeClr val="bg1"/>
                </a:solidFill>
                <a:effectLst/>
                <a:latin typeface="+mn-lt"/>
                <a:ea typeface="+mn-ea"/>
                <a:cs typeface="+mn-cs"/>
              </a:rPr>
              <a:t>Karawang, West Java, Indonesia</a:t>
            </a:r>
            <a:endParaRPr lang="pt-PT" b="1" dirty="0">
              <a:solidFill>
                <a:schemeClr val="bg1"/>
              </a:solidFill>
            </a:endParaRPr>
          </a:p>
        </p:txBody>
      </p:sp>
      <p:pic>
        <p:nvPicPr>
          <p:cNvPr id="17" name="Picture 16">
            <a:extLst>
              <a:ext uri="{FF2B5EF4-FFF2-40B4-BE49-F238E27FC236}">
                <a16:creationId xmlns:a16="http://schemas.microsoft.com/office/drawing/2014/main" id="{C30BFD99-5351-763D-1A0E-1F952988551C}"/>
              </a:ext>
            </a:extLst>
          </p:cNvPr>
          <p:cNvPicPr>
            <a:picLocks noChangeAspect="1"/>
          </p:cNvPicPr>
          <p:nvPr/>
        </p:nvPicPr>
        <p:blipFill>
          <a:blip r:embed="rId3"/>
          <a:stretch>
            <a:fillRect/>
          </a:stretch>
        </p:blipFill>
        <p:spPr>
          <a:xfrm>
            <a:off x="6181491" y="1077257"/>
            <a:ext cx="4883248" cy="2502161"/>
          </a:xfrm>
          <a:prstGeom prst="rect">
            <a:avLst/>
          </a:prstGeom>
        </p:spPr>
      </p:pic>
      <p:pic>
        <p:nvPicPr>
          <p:cNvPr id="19" name="Picture 18">
            <a:extLst>
              <a:ext uri="{FF2B5EF4-FFF2-40B4-BE49-F238E27FC236}">
                <a16:creationId xmlns:a16="http://schemas.microsoft.com/office/drawing/2014/main" id="{D569C0EA-F774-22B6-2117-B74D6C512D2F}"/>
              </a:ext>
            </a:extLst>
          </p:cNvPr>
          <p:cNvPicPr>
            <a:picLocks noChangeAspect="1"/>
          </p:cNvPicPr>
          <p:nvPr/>
        </p:nvPicPr>
        <p:blipFill>
          <a:blip r:embed="rId4"/>
          <a:stretch>
            <a:fillRect/>
          </a:stretch>
        </p:blipFill>
        <p:spPr>
          <a:xfrm>
            <a:off x="7271562" y="2427134"/>
            <a:ext cx="4178766" cy="3242146"/>
          </a:xfrm>
          <a:prstGeom prst="rect">
            <a:avLst/>
          </a:prstGeom>
        </p:spPr>
      </p:pic>
      <p:sp>
        <p:nvSpPr>
          <p:cNvPr id="20" name="TextBox 19">
            <a:extLst>
              <a:ext uri="{FF2B5EF4-FFF2-40B4-BE49-F238E27FC236}">
                <a16:creationId xmlns:a16="http://schemas.microsoft.com/office/drawing/2014/main" id="{EB4490D2-97DA-A1EF-5615-10121038D443}"/>
              </a:ext>
            </a:extLst>
          </p:cNvPr>
          <p:cNvSpPr txBox="1"/>
          <p:nvPr/>
        </p:nvSpPr>
        <p:spPr>
          <a:xfrm>
            <a:off x="7636082" y="5643686"/>
            <a:ext cx="3686787" cy="590931"/>
          </a:xfrm>
          <a:prstGeom prst="rect">
            <a:avLst/>
          </a:prstGeom>
          <a:noFill/>
        </p:spPr>
        <p:txBody>
          <a:bodyPr wrap="square" rtlCol="0">
            <a:spAutoFit/>
          </a:bodyPr>
          <a:lstStyle/>
          <a:p>
            <a:pPr>
              <a:lnSpc>
                <a:spcPct val="90000"/>
              </a:lnSpc>
              <a:spcBef>
                <a:spcPct val="0"/>
              </a:spcBef>
            </a:pPr>
            <a:r>
              <a:rPr lang="en-US" b="1" dirty="0">
                <a:solidFill>
                  <a:srgbClr val="00385B"/>
                </a:solidFill>
                <a:latin typeface="Arial" panose="020B0604020202020204" pitchFamily="34" charset="0"/>
                <a:ea typeface="+mj-ea"/>
                <a:cs typeface="Arial" panose="020B0604020202020204" pitchFamily="34" charset="0"/>
              </a:rPr>
              <a:t>Green Cross &amp; Malaysia Toll Manufacturing agreement</a:t>
            </a:r>
            <a:endParaRPr lang="pt-PT" b="1" dirty="0">
              <a:solidFill>
                <a:srgbClr val="00385B"/>
              </a:solidFill>
              <a:latin typeface="Arial" panose="020B0604020202020204" pitchFamily="34" charset="0"/>
              <a:ea typeface="+mj-ea"/>
              <a:cs typeface="Arial" panose="020B0604020202020204" pitchFamily="34" charset="0"/>
            </a:endParaRPr>
          </a:p>
        </p:txBody>
      </p:sp>
      <p:pic>
        <p:nvPicPr>
          <p:cNvPr id="22" name="Picture 21">
            <a:extLst>
              <a:ext uri="{FF2B5EF4-FFF2-40B4-BE49-F238E27FC236}">
                <a16:creationId xmlns:a16="http://schemas.microsoft.com/office/drawing/2014/main" id="{CC92EA49-02AD-42A4-56CC-C7E12F3515BF}"/>
              </a:ext>
            </a:extLst>
          </p:cNvPr>
          <p:cNvPicPr>
            <a:picLocks noChangeAspect="1"/>
          </p:cNvPicPr>
          <p:nvPr/>
        </p:nvPicPr>
        <p:blipFill>
          <a:blip r:embed="rId5"/>
          <a:stretch>
            <a:fillRect/>
          </a:stretch>
        </p:blipFill>
        <p:spPr>
          <a:xfrm>
            <a:off x="4998991" y="3535257"/>
            <a:ext cx="4628193" cy="2699360"/>
          </a:xfrm>
          <a:prstGeom prst="rect">
            <a:avLst/>
          </a:prstGeom>
        </p:spPr>
      </p:pic>
      <p:sp>
        <p:nvSpPr>
          <p:cNvPr id="23" name="Título 3">
            <a:extLst>
              <a:ext uri="{FF2B5EF4-FFF2-40B4-BE49-F238E27FC236}">
                <a16:creationId xmlns:a16="http://schemas.microsoft.com/office/drawing/2014/main" id="{C6FF25BE-8BF6-3B7B-DB6A-33AAFE717F75}"/>
              </a:ext>
            </a:extLst>
          </p:cNvPr>
          <p:cNvSpPr txBox="1">
            <a:spLocks/>
          </p:cNvSpPr>
          <p:nvPr/>
        </p:nvSpPr>
        <p:spPr>
          <a:xfrm>
            <a:off x="5165585" y="3707060"/>
            <a:ext cx="4623648" cy="406201"/>
          </a:xfrm>
          <a:prstGeom prst="rect">
            <a:avLst/>
          </a:prstGeom>
        </p:spPr>
        <p:txBody>
          <a:bodyPr vert="horz"/>
          <a:lstStyle>
            <a:lvl1pPr algn="l" defTabSz="914400" rtl="0" eaLnBrk="1" latinLnBrk="0" hangingPunct="1">
              <a:lnSpc>
                <a:spcPct val="90000"/>
              </a:lnSpc>
              <a:spcBef>
                <a:spcPct val="0"/>
              </a:spcBef>
              <a:buNone/>
              <a:defRPr sz="3200" b="1" i="0" kern="1200">
                <a:solidFill>
                  <a:srgbClr val="00385B"/>
                </a:solidFill>
                <a:latin typeface="Arial" panose="020B0604020202020204" pitchFamily="34" charset="0"/>
                <a:ea typeface="+mj-ea"/>
                <a:cs typeface="Arial" panose="020B0604020202020204" pitchFamily="34" charset="0"/>
              </a:defRPr>
            </a:lvl1pPr>
          </a:lstStyle>
          <a:p>
            <a:r>
              <a:rPr lang="en-US" sz="1800" dirty="0">
                <a:solidFill>
                  <a:schemeClr val="bg1"/>
                </a:solidFill>
              </a:rPr>
              <a:t>SK Plasma plant to start production in 2026, Karawang, West Java, Indonesia</a:t>
            </a:r>
          </a:p>
        </p:txBody>
      </p:sp>
    </p:spTree>
    <p:extLst>
      <p:ext uri="{BB962C8B-B14F-4D97-AF65-F5344CB8AC3E}">
        <p14:creationId xmlns:p14="http://schemas.microsoft.com/office/powerpoint/2010/main" val="597381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ppt_x"/>
                                          </p:val>
                                        </p:tav>
                                        <p:tav tm="100000">
                                          <p:val>
                                            <p:strVal val="#ppt_x"/>
                                          </p:val>
                                        </p:tav>
                                      </p:tavLst>
                                    </p:anim>
                                    <p:anim calcmode="lin" valueType="num">
                                      <p:cBhvr additive="base">
                                        <p:cTn id="1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ppt_x"/>
                                          </p:val>
                                        </p:tav>
                                        <p:tav tm="100000">
                                          <p:val>
                                            <p:strVal val="#ppt_x"/>
                                          </p:val>
                                        </p:tav>
                                      </p:tavLst>
                                    </p:anim>
                                    <p:anim calcmode="lin" valueType="num">
                                      <p:cBhvr additive="base">
                                        <p:cTn id="24" dur="500" fill="hold"/>
                                        <p:tgtEl>
                                          <p:spTgt spid="1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ppt_x"/>
                                          </p:val>
                                        </p:tav>
                                        <p:tav tm="100000">
                                          <p:val>
                                            <p:strVal val="#ppt_x"/>
                                          </p:val>
                                        </p:tav>
                                      </p:tavLst>
                                    </p:anim>
                                    <p:anim calcmode="lin" valueType="num">
                                      <p:cBhvr additive="base">
                                        <p:cTn id="2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ppt_x"/>
                                          </p:val>
                                        </p:tav>
                                        <p:tav tm="100000">
                                          <p:val>
                                            <p:strVal val="#ppt_x"/>
                                          </p:val>
                                        </p:tav>
                                      </p:tavLst>
                                    </p:anim>
                                    <p:anim calcmode="lin" valueType="num">
                                      <p:cBhvr additive="base">
                                        <p:cTn id="34" dur="500" fill="hold"/>
                                        <p:tgtEl>
                                          <p:spTgt spid="22"/>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ppt_x"/>
                                          </p:val>
                                        </p:tav>
                                        <p:tav tm="100000">
                                          <p:val>
                                            <p:strVal val="#ppt_x"/>
                                          </p:val>
                                        </p:tav>
                                      </p:tavLst>
                                    </p:anim>
                                    <p:anim calcmode="lin" valueType="num">
                                      <p:cBhvr additive="base">
                                        <p:cTn id="3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0" grpId="0"/>
      <p:bldP spid="2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a:extLst>
              <a:ext uri="{FF2B5EF4-FFF2-40B4-BE49-F238E27FC236}">
                <a16:creationId xmlns:a16="http://schemas.microsoft.com/office/drawing/2014/main" id="{2F9CEAB1-57AC-F3FC-9823-A1F82BA7C5DA}"/>
              </a:ext>
            </a:extLst>
          </p:cNvPr>
          <p:cNvSpPr txBox="1">
            <a:spLocks noChangeArrowheads="1"/>
          </p:cNvSpPr>
          <p:nvPr/>
        </p:nvSpPr>
        <p:spPr bwMode="auto">
          <a:xfrm>
            <a:off x="247327" y="1348501"/>
            <a:ext cx="11670353" cy="4800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2425" lvl="1" indent="-352425" algn="just">
              <a:lnSpc>
                <a:spcPct val="100000"/>
              </a:lnSpc>
              <a:spcBef>
                <a:spcPts val="600"/>
              </a:spcBef>
            </a:pPr>
            <a:r>
              <a:rPr lang="en-US" sz="2200" dirty="0">
                <a:latin typeface="Arial" panose="020B0604020202020204" pitchFamily="34" charset="0"/>
                <a:cs typeface="Arial" panose="020B0604020202020204" pitchFamily="34" charset="0"/>
              </a:rPr>
              <a:t>Plasma is a precious and unique raw material used to produce a range of life saving therapies including immunoglobulins for patients living with PIDs and associated conditions</a:t>
            </a:r>
          </a:p>
          <a:p>
            <a:pPr marL="352425" lvl="1" indent="-352425" algn="just">
              <a:lnSpc>
                <a:spcPct val="100000"/>
              </a:lnSpc>
              <a:spcBef>
                <a:spcPts val="600"/>
              </a:spcBef>
            </a:pPr>
            <a:r>
              <a:rPr lang="en-US" sz="2200" dirty="0">
                <a:latin typeface="Arial" panose="020B0604020202020204" pitchFamily="34" charset="0"/>
                <a:cs typeface="Arial" panose="020B0604020202020204" pitchFamily="34" charset="0"/>
              </a:rPr>
              <a:t>Challenges in collecting enough plasma and patient access to IG therapies remain significant, particularly but not only to SCIG in SEA</a:t>
            </a:r>
          </a:p>
          <a:p>
            <a:pPr marL="352425" lvl="1" indent="-352425" algn="just">
              <a:lnSpc>
                <a:spcPct val="100000"/>
              </a:lnSpc>
              <a:spcBef>
                <a:spcPts val="600"/>
              </a:spcBef>
            </a:pPr>
            <a:r>
              <a:rPr lang="en-US" sz="2200" dirty="0">
                <a:latin typeface="Arial" panose="020B0604020202020204" pitchFamily="34" charset="0"/>
                <a:cs typeface="Arial" panose="020B0604020202020204" pitchFamily="34" charset="0"/>
              </a:rPr>
              <a:t>Domestic fractionation facilities remain limited in the SEA region vs China which holds the majority of the region’s fractionation capacity</a:t>
            </a:r>
          </a:p>
          <a:p>
            <a:pPr marL="352425" lvl="1" indent="-352425" algn="just">
              <a:lnSpc>
                <a:spcPct val="100000"/>
              </a:lnSpc>
              <a:spcBef>
                <a:spcPts val="600"/>
              </a:spcBef>
            </a:pPr>
            <a:r>
              <a:rPr lang="en-US" sz="2200" dirty="0">
                <a:latin typeface="Arial" panose="020B0604020202020204" pitchFamily="34" charset="0"/>
                <a:cs typeface="Arial" panose="020B0604020202020204" pitchFamily="34" charset="0"/>
              </a:rPr>
              <a:t>China is also #1 in Asia in terms of plasma collection and #1 in the world in terms of albumin consumption</a:t>
            </a:r>
          </a:p>
          <a:p>
            <a:pPr marL="352425" lvl="1" indent="-352425" algn="just">
              <a:lnSpc>
                <a:spcPct val="100000"/>
              </a:lnSpc>
              <a:spcBef>
                <a:spcPts val="600"/>
              </a:spcBef>
            </a:pPr>
            <a:r>
              <a:rPr lang="en-US" sz="2200" dirty="0">
                <a:latin typeface="Arial" panose="020B0604020202020204" pitchFamily="34" charset="0"/>
                <a:cs typeface="Arial" panose="020B0604020202020204" pitchFamily="34" charset="0"/>
              </a:rPr>
              <a:t>Increasing stakeholder collaborations at national and regional policy levels in SEA are needed</a:t>
            </a:r>
          </a:p>
          <a:p>
            <a:pPr marL="352425" lvl="1" indent="-352425" algn="just">
              <a:lnSpc>
                <a:spcPct val="100000"/>
              </a:lnSpc>
              <a:spcBef>
                <a:spcPts val="600"/>
              </a:spcBef>
            </a:pPr>
            <a:r>
              <a:rPr lang="en-US" sz="2200" b="1" dirty="0">
                <a:latin typeface="Arial" panose="020B0604020202020204" pitchFamily="34" charset="0"/>
                <a:cs typeface="Arial" panose="020B0604020202020204" pitchFamily="34" charset="0"/>
              </a:rPr>
              <a:t>Push for plasmapheresis to collect more &amp; explore public private partnerships</a:t>
            </a:r>
          </a:p>
          <a:p>
            <a:pPr marL="352425" lvl="1" indent="-352425" algn="just">
              <a:lnSpc>
                <a:spcPct val="100000"/>
              </a:lnSpc>
              <a:spcBef>
                <a:spcPts val="600"/>
              </a:spcBef>
            </a:pPr>
            <a:r>
              <a:rPr lang="en-US" sz="2200" dirty="0">
                <a:latin typeface="Arial" panose="020B0604020202020204" pitchFamily="34" charset="0"/>
                <a:cs typeface="Arial" panose="020B0604020202020204" pitchFamily="34" charset="0"/>
              </a:rPr>
              <a:t>Medical education and awareness efforts are equally needed to tackle underdiagnosis</a:t>
            </a:r>
          </a:p>
          <a:p>
            <a:pPr marL="0" indent="0">
              <a:buNone/>
            </a:pPr>
            <a:endParaRPr lang="en-US" altLang="en-US" sz="2200" dirty="0">
              <a:latin typeface="Arial" panose="020B0604020202020204" pitchFamily="34" charset="0"/>
              <a:cs typeface="Arial" panose="020B0604020202020204" pitchFamily="34" charset="0"/>
            </a:endParaRPr>
          </a:p>
        </p:txBody>
      </p:sp>
      <p:sp>
        <p:nvSpPr>
          <p:cNvPr id="3" name="Titre 1">
            <a:extLst>
              <a:ext uri="{FF2B5EF4-FFF2-40B4-BE49-F238E27FC236}">
                <a16:creationId xmlns:a16="http://schemas.microsoft.com/office/drawing/2014/main" id="{0D926ABD-8EBA-39FE-7F20-0934DBAA9B9D}"/>
              </a:ext>
            </a:extLst>
          </p:cNvPr>
          <p:cNvSpPr txBox="1">
            <a:spLocks/>
          </p:cNvSpPr>
          <p:nvPr/>
        </p:nvSpPr>
        <p:spPr>
          <a:xfrm>
            <a:off x="521647" y="911275"/>
            <a:ext cx="11082524" cy="446688"/>
          </a:xfrm>
          <a:prstGeom prst="rect">
            <a:avLst/>
          </a:prstGeom>
          <a:solidFill>
            <a:srgbClr val="0072AE"/>
          </a:solidFill>
        </p:spPr>
        <p:txBody>
          <a:bodyPr>
            <a:noAutofit/>
          </a:bodyPr>
          <a:lstStyle>
            <a:lvl1pPr algn="l" defTabSz="914400" rtl="0" eaLnBrk="1" latinLnBrk="0" hangingPunct="1">
              <a:lnSpc>
                <a:spcPct val="90000"/>
              </a:lnSpc>
              <a:spcBef>
                <a:spcPct val="0"/>
              </a:spcBef>
              <a:buNone/>
              <a:defRPr sz="4400" kern="1200">
                <a:solidFill>
                  <a:srgbClr val="0072AE"/>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GB" sz="2400" dirty="0">
                <a:solidFill>
                  <a:prstClr val="white"/>
                </a:solidFill>
              </a:rPr>
              <a:t>CONCLUSIONS</a:t>
            </a:r>
            <a:endParaRPr kumimoji="0" lang="en-GB" sz="2400" b="0"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GB" sz="4000" b="0"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endParaRPr>
          </a:p>
        </p:txBody>
      </p:sp>
    </p:spTree>
    <p:extLst>
      <p:ext uri="{BB962C8B-B14F-4D97-AF65-F5344CB8AC3E}">
        <p14:creationId xmlns:p14="http://schemas.microsoft.com/office/powerpoint/2010/main" val="16153400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Posição de Conteúdo 4">
            <a:extLst>
              <a:ext uri="{FF2B5EF4-FFF2-40B4-BE49-F238E27FC236}">
                <a16:creationId xmlns:a16="http://schemas.microsoft.com/office/drawing/2014/main" id="{3D201BB5-00B8-303C-BC18-8537DC1BD181}"/>
              </a:ext>
            </a:extLst>
          </p:cNvPr>
          <p:cNvPicPr>
            <a:picLocks noGrp="1" noChangeAspect="1"/>
          </p:cNvPicPr>
          <p:nvPr>
            <p:ph idx="1"/>
          </p:nvPr>
        </p:nvPicPr>
        <p:blipFill>
          <a:blip r:embed="rId2"/>
          <a:srcRect/>
          <a:stretch/>
        </p:blipFill>
        <p:spPr>
          <a:xfrm>
            <a:off x="0" y="0"/>
            <a:ext cx="12192000" cy="6858000"/>
          </a:xfrm>
        </p:spPr>
      </p:pic>
      <p:sp>
        <p:nvSpPr>
          <p:cNvPr id="2" name="TextBox 1">
            <a:extLst>
              <a:ext uri="{FF2B5EF4-FFF2-40B4-BE49-F238E27FC236}">
                <a16:creationId xmlns:a16="http://schemas.microsoft.com/office/drawing/2014/main" id="{3481BC88-5341-2270-B54F-4F6FEFEAA626}"/>
              </a:ext>
            </a:extLst>
          </p:cNvPr>
          <p:cNvSpPr txBox="1"/>
          <p:nvPr/>
        </p:nvSpPr>
        <p:spPr>
          <a:xfrm>
            <a:off x="2039112" y="2532888"/>
            <a:ext cx="7891272" cy="646331"/>
          </a:xfrm>
          <a:prstGeom prst="rect">
            <a:avLst/>
          </a:prstGeom>
          <a:noFill/>
        </p:spPr>
        <p:txBody>
          <a:bodyPr wrap="square" rtlCol="0">
            <a:spAutoFit/>
          </a:bodyPr>
          <a:lstStyle/>
          <a:p>
            <a:pPr algn="ctr"/>
            <a:r>
              <a:rPr lang="en-US" sz="3600" b="1" dirty="0">
                <a:solidFill>
                  <a:srgbClr val="095F9F"/>
                </a:solidFill>
              </a:rPr>
              <a:t>Thank you for your attention!</a:t>
            </a:r>
            <a:endParaRPr lang="pt-PT" sz="3600" b="1" dirty="0">
              <a:solidFill>
                <a:srgbClr val="095F9F"/>
              </a:solidFill>
            </a:endParaRPr>
          </a:p>
        </p:txBody>
      </p:sp>
    </p:spTree>
    <p:extLst>
      <p:ext uri="{BB962C8B-B14F-4D97-AF65-F5344CB8AC3E}">
        <p14:creationId xmlns:p14="http://schemas.microsoft.com/office/powerpoint/2010/main" val="11613227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74B1BD-99BD-8626-6504-3D4E1D7C700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55322BD-8930-0AAD-E7BE-058DA5577C01}"/>
              </a:ext>
            </a:extLst>
          </p:cNvPr>
          <p:cNvSpPr>
            <a:spLocks noGrp="1"/>
          </p:cNvSpPr>
          <p:nvPr>
            <p:ph type="ctrTitle"/>
          </p:nvPr>
        </p:nvSpPr>
        <p:spPr>
          <a:xfrm>
            <a:off x="4419599" y="2403581"/>
            <a:ext cx="6617635" cy="2050838"/>
          </a:xfrm>
        </p:spPr>
        <p:txBody>
          <a:bodyPr>
            <a:normAutofit/>
          </a:bodyPr>
          <a:lstStyle/>
          <a:p>
            <a:r>
              <a:rPr lang="en-GB" dirty="0"/>
              <a:t>Plasma collection and IG access in Asia</a:t>
            </a:r>
          </a:p>
        </p:txBody>
      </p:sp>
      <p:sp>
        <p:nvSpPr>
          <p:cNvPr id="3" name="Subtitle 2">
            <a:extLst>
              <a:ext uri="{FF2B5EF4-FFF2-40B4-BE49-F238E27FC236}">
                <a16:creationId xmlns:a16="http://schemas.microsoft.com/office/drawing/2014/main" id="{557AE170-788C-8D4B-B97D-53B41E7C5886}"/>
              </a:ext>
            </a:extLst>
          </p:cNvPr>
          <p:cNvSpPr>
            <a:spLocks noGrp="1"/>
          </p:cNvSpPr>
          <p:nvPr>
            <p:ph type="subTitle" idx="1"/>
          </p:nvPr>
        </p:nvSpPr>
        <p:spPr>
          <a:xfrm>
            <a:off x="4857470" y="3714692"/>
            <a:ext cx="6179765" cy="1241356"/>
          </a:xfrm>
        </p:spPr>
        <p:txBody>
          <a:bodyPr>
            <a:normAutofit/>
          </a:bodyPr>
          <a:lstStyle/>
          <a:p>
            <a:r>
              <a:rPr lang="en-GB" b="1" i="1" dirty="0"/>
              <a:t>Video: Grifols </a:t>
            </a:r>
          </a:p>
        </p:txBody>
      </p:sp>
    </p:spTree>
    <p:extLst>
      <p:ext uri="{BB962C8B-B14F-4D97-AF65-F5344CB8AC3E}">
        <p14:creationId xmlns:p14="http://schemas.microsoft.com/office/powerpoint/2010/main" val="22377030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D2CFC1-9859-B681-16DA-4E5BB692442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0E49E3B-6172-E286-1C3E-AC29C0CEF295}"/>
              </a:ext>
            </a:extLst>
          </p:cNvPr>
          <p:cNvSpPr>
            <a:spLocks noGrp="1"/>
          </p:cNvSpPr>
          <p:nvPr>
            <p:ph type="ctrTitle"/>
          </p:nvPr>
        </p:nvSpPr>
        <p:spPr>
          <a:xfrm>
            <a:off x="3418113" y="2066124"/>
            <a:ext cx="7619122" cy="2050838"/>
          </a:xfrm>
        </p:spPr>
        <p:txBody>
          <a:bodyPr>
            <a:normAutofit/>
          </a:bodyPr>
          <a:lstStyle/>
          <a:p>
            <a:r>
              <a:rPr lang="en-GB" dirty="0"/>
              <a:t>Everything you never had the chance to ask about the clinical applications of IG therapy </a:t>
            </a:r>
          </a:p>
        </p:txBody>
      </p:sp>
      <p:sp>
        <p:nvSpPr>
          <p:cNvPr id="3" name="Subtitle 2">
            <a:extLst>
              <a:ext uri="{FF2B5EF4-FFF2-40B4-BE49-F238E27FC236}">
                <a16:creationId xmlns:a16="http://schemas.microsoft.com/office/drawing/2014/main" id="{17E732A5-3DF1-7E0D-3C19-7DAC58FE12E6}"/>
              </a:ext>
            </a:extLst>
          </p:cNvPr>
          <p:cNvSpPr>
            <a:spLocks noGrp="1"/>
          </p:cNvSpPr>
          <p:nvPr>
            <p:ph type="subTitle" idx="1"/>
          </p:nvPr>
        </p:nvSpPr>
        <p:spPr>
          <a:xfrm>
            <a:off x="4857470" y="3714692"/>
            <a:ext cx="6179765" cy="1241356"/>
          </a:xfrm>
        </p:spPr>
        <p:txBody>
          <a:bodyPr>
            <a:normAutofit/>
          </a:bodyPr>
          <a:lstStyle/>
          <a:p>
            <a:r>
              <a:rPr lang="en-GB" b="1" i="1" dirty="0"/>
              <a:t>Prof Martin van Hagen</a:t>
            </a:r>
            <a:endParaRPr lang="en-GB" dirty="0"/>
          </a:p>
        </p:txBody>
      </p:sp>
    </p:spTree>
    <p:extLst>
      <p:ext uri="{BB962C8B-B14F-4D97-AF65-F5344CB8AC3E}">
        <p14:creationId xmlns:p14="http://schemas.microsoft.com/office/powerpoint/2010/main" val="40432940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19F0C0-A32E-23A7-F826-92789877BC76}"/>
            </a:ext>
          </a:extLst>
        </p:cNvPr>
        <p:cNvGrpSpPr/>
        <p:nvPr/>
      </p:nvGrpSpPr>
      <p:grpSpPr>
        <a:xfrm>
          <a:off x="0" y="0"/>
          <a:ext cx="0" cy="0"/>
          <a:chOff x="0" y="0"/>
          <a:chExt cx="0" cy="0"/>
        </a:xfrm>
      </p:grpSpPr>
      <p:sp>
        <p:nvSpPr>
          <p:cNvPr id="2" name="Text Box 4">
            <a:extLst>
              <a:ext uri="{FF2B5EF4-FFF2-40B4-BE49-F238E27FC236}">
                <a16:creationId xmlns:a16="http://schemas.microsoft.com/office/drawing/2014/main" id="{6ABD144E-63C1-1F30-B4BD-7CB3235CF352}"/>
              </a:ext>
            </a:extLst>
          </p:cNvPr>
          <p:cNvSpPr txBox="1">
            <a:spLocks noChangeArrowheads="1"/>
          </p:cNvSpPr>
          <p:nvPr/>
        </p:nvSpPr>
        <p:spPr bwMode="auto">
          <a:xfrm>
            <a:off x="304800" y="1988840"/>
            <a:ext cx="11582400" cy="113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spAutoFit/>
          </a:bodyPr>
          <a:lstStyle>
            <a:lvl1pPr>
              <a:defRPr sz="2400">
                <a:solidFill>
                  <a:schemeClr val="tx1"/>
                </a:solidFill>
                <a:latin typeface="Arial" pitchFamily="34" charset="0"/>
                <a:ea typeface="MS PGothic" pitchFamily="34" charset="-128"/>
              </a:defRPr>
            </a:lvl1pPr>
            <a:lvl2pPr marL="742950" indent="-285750">
              <a:defRPr sz="2400">
                <a:solidFill>
                  <a:schemeClr val="tx1"/>
                </a:solidFill>
                <a:latin typeface="Arial" pitchFamily="34" charset="0"/>
                <a:ea typeface="MS PGothic" pitchFamily="34" charset="-128"/>
              </a:defRPr>
            </a:lvl2pPr>
            <a:lvl3pPr marL="1143000" indent="-228600">
              <a:defRPr sz="2400">
                <a:solidFill>
                  <a:schemeClr val="tx1"/>
                </a:solidFill>
                <a:latin typeface="Arial" pitchFamily="34" charset="0"/>
                <a:ea typeface="MS PGothic" pitchFamily="34" charset="-128"/>
              </a:defRPr>
            </a:lvl3pPr>
            <a:lvl4pPr marL="1600200" indent="-228600">
              <a:defRPr sz="2400">
                <a:solidFill>
                  <a:schemeClr val="tx1"/>
                </a:solidFill>
                <a:latin typeface="Arial" pitchFamily="34" charset="0"/>
                <a:ea typeface="MS PGothic" pitchFamily="34" charset="-128"/>
              </a:defRPr>
            </a:lvl4pPr>
            <a:lvl5pPr marL="2057400" indent="-228600">
              <a:defRPr sz="2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MS PGothic" pitchFamily="34" charset="-128"/>
              </a:defRPr>
            </a:lvl9p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2800" b="1" i="0" u="none" strike="noStrike" kern="1200" cap="none" spc="0" normalizeH="0" baseline="0" noProof="0" dirty="0">
                <a:ln>
                  <a:noFill/>
                </a:ln>
                <a:solidFill>
                  <a:srgbClr val="0070C0"/>
                </a:solidFill>
                <a:effectLst/>
                <a:uLnTx/>
                <a:uFillTx/>
                <a:latin typeface="Arial" pitchFamily="34" charset="0"/>
                <a:ea typeface="MS PGothic" pitchFamily="34" charset="-128"/>
                <a:cs typeface="+mn-cs"/>
              </a:rPr>
              <a:t>Everything you never had the chance to ask about the clinical use of Immunoglobulin replacement therapy</a:t>
            </a:r>
            <a:r>
              <a:rPr kumimoji="0" lang="nl-NL" sz="4000" b="0" i="0" u="none" strike="noStrike" kern="1200" cap="none" spc="0" normalizeH="0" baseline="0" noProof="0" dirty="0">
                <a:ln>
                  <a:noFill/>
                </a:ln>
                <a:solidFill>
                  <a:srgbClr val="0070C0"/>
                </a:solidFill>
                <a:effectLst/>
                <a:uLnTx/>
                <a:uFillTx/>
                <a:latin typeface="Arial" pitchFamily="34" charset="0"/>
                <a:ea typeface="MS PGothic" pitchFamily="34" charset="-128"/>
                <a:cs typeface="+mn-cs"/>
              </a:rPr>
              <a:t> </a:t>
            </a:r>
            <a:endParaRPr kumimoji="0" lang="nl-NL" altLang="en-US" sz="4000" b="1" i="0" u="none" strike="noStrike" kern="1200" cap="none" spc="0" normalizeH="0" baseline="0" noProof="0" dirty="0">
              <a:ln>
                <a:noFill/>
              </a:ln>
              <a:solidFill>
                <a:srgbClr val="0070C0"/>
              </a:solidFill>
              <a:effectLst/>
              <a:uLnTx/>
              <a:uFillTx/>
              <a:latin typeface="Modern No. 20" panose="02070704070505020303" pitchFamily="18" charset="77"/>
              <a:ea typeface="MS PGothic" pitchFamily="34" charset="-128"/>
              <a:cs typeface="+mn-cs"/>
            </a:endParaRPr>
          </a:p>
        </p:txBody>
      </p:sp>
      <p:sp>
        <p:nvSpPr>
          <p:cNvPr id="8" name="Text Box 2">
            <a:extLst>
              <a:ext uri="{FF2B5EF4-FFF2-40B4-BE49-F238E27FC236}">
                <a16:creationId xmlns:a16="http://schemas.microsoft.com/office/drawing/2014/main" id="{F1F40C48-C365-809C-A419-408CC870B08A}"/>
              </a:ext>
            </a:extLst>
          </p:cNvPr>
          <p:cNvSpPr txBox="1">
            <a:spLocks noChangeArrowheads="1"/>
          </p:cNvSpPr>
          <p:nvPr/>
        </p:nvSpPr>
        <p:spPr bwMode="auto">
          <a:xfrm>
            <a:off x="851770" y="3789040"/>
            <a:ext cx="10359025" cy="83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0" tIns="45715" rIns="91430" bIns="45715">
            <a:spAutoFit/>
          </a:bodyPr>
          <a:lstStyle>
            <a:lvl1pPr>
              <a:defRPr sz="2400">
                <a:solidFill>
                  <a:schemeClr val="tx1"/>
                </a:solidFill>
                <a:latin typeface="Arial" pitchFamily="34" charset="0"/>
                <a:ea typeface="MS PGothic" pitchFamily="34" charset="-128"/>
              </a:defRPr>
            </a:lvl1pPr>
            <a:lvl2pPr marL="742950" indent="-285750">
              <a:defRPr sz="2400">
                <a:solidFill>
                  <a:schemeClr val="tx1"/>
                </a:solidFill>
                <a:latin typeface="Arial" pitchFamily="34" charset="0"/>
                <a:ea typeface="MS PGothic" pitchFamily="34" charset="-128"/>
              </a:defRPr>
            </a:lvl2pPr>
            <a:lvl3pPr marL="1143000" indent="-228600">
              <a:defRPr sz="2400">
                <a:solidFill>
                  <a:schemeClr val="tx1"/>
                </a:solidFill>
                <a:latin typeface="Arial" pitchFamily="34" charset="0"/>
                <a:ea typeface="MS PGothic" pitchFamily="34" charset="-128"/>
              </a:defRPr>
            </a:lvl3pPr>
            <a:lvl4pPr marL="1600200" indent="-228600">
              <a:defRPr sz="2400">
                <a:solidFill>
                  <a:schemeClr val="tx1"/>
                </a:solidFill>
                <a:latin typeface="Arial" pitchFamily="34" charset="0"/>
                <a:ea typeface="MS PGothic" pitchFamily="34" charset="-128"/>
              </a:defRPr>
            </a:lvl4pPr>
            <a:lvl5pPr marL="2057400" indent="-228600">
              <a:defRPr sz="2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MS PGothic" pitchFamily="34" charset="-128"/>
              </a:defRPr>
            </a:lvl9p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nl-NL" altLang="en-US" sz="1600" b="1" i="0" u="none" strike="noStrike" kern="1200" cap="none" spc="0" normalizeH="0" baseline="0" noProof="0" dirty="0" err="1">
                <a:ln>
                  <a:noFill/>
                </a:ln>
                <a:solidFill>
                  <a:prstClr val="black"/>
                </a:solidFill>
                <a:effectLst/>
                <a:uLnTx/>
                <a:uFillTx/>
                <a:latin typeface="Arial" pitchFamily="34" charset="0"/>
                <a:ea typeface="MS PGothic" pitchFamily="34" charset="-128"/>
                <a:cs typeface="+mn-cs"/>
              </a:rPr>
              <a:t>Department</a:t>
            </a:r>
            <a:r>
              <a:rPr kumimoji="0" lang="nl-NL" altLang="en-US" sz="1600" b="1" i="0" u="none" strike="noStrike" kern="1200" cap="none" spc="0" normalizeH="0" baseline="0" noProof="0" dirty="0">
                <a:ln>
                  <a:noFill/>
                </a:ln>
                <a:solidFill>
                  <a:prstClr val="black"/>
                </a:solidFill>
                <a:effectLst/>
                <a:uLnTx/>
                <a:uFillTx/>
                <a:latin typeface="Arial" pitchFamily="34" charset="0"/>
                <a:ea typeface="MS PGothic" pitchFamily="34" charset="-128"/>
                <a:cs typeface="+mn-cs"/>
              </a:rPr>
              <a:t> of </a:t>
            </a:r>
            <a:r>
              <a:rPr kumimoji="0" lang="nl-NL" altLang="en-US" sz="1600" b="1" i="0" u="none" strike="noStrike" kern="1200" cap="none" spc="0" normalizeH="0" baseline="0" noProof="0" dirty="0" err="1">
                <a:ln>
                  <a:noFill/>
                </a:ln>
                <a:solidFill>
                  <a:prstClr val="black"/>
                </a:solidFill>
                <a:effectLst/>
                <a:uLnTx/>
                <a:uFillTx/>
                <a:latin typeface="Arial" pitchFamily="34" charset="0"/>
                <a:ea typeface="MS PGothic" pitchFamily="34" charset="-128"/>
                <a:cs typeface="+mn-cs"/>
              </a:rPr>
              <a:t>Internal</a:t>
            </a:r>
            <a:r>
              <a:rPr kumimoji="0" lang="nl-NL" altLang="en-US" sz="1600" b="1" i="0" u="none" strike="noStrike" kern="1200" cap="none" spc="0" normalizeH="0" baseline="0" noProof="0" dirty="0">
                <a:ln>
                  <a:noFill/>
                </a:ln>
                <a:solidFill>
                  <a:prstClr val="black"/>
                </a:solidFill>
                <a:effectLst/>
                <a:uLnTx/>
                <a:uFillTx/>
                <a:latin typeface="Arial" pitchFamily="34" charset="0"/>
                <a:ea typeface="MS PGothic" pitchFamily="34" charset="-128"/>
                <a:cs typeface="+mn-cs"/>
              </a:rPr>
              <a:t> </a:t>
            </a:r>
            <a:r>
              <a:rPr kumimoji="0" lang="nl-NL" altLang="en-US" sz="1600" b="1" i="0" u="none" strike="noStrike" kern="1200" cap="none" spc="0" normalizeH="0" baseline="0" noProof="0" dirty="0" err="1">
                <a:ln>
                  <a:noFill/>
                </a:ln>
                <a:solidFill>
                  <a:prstClr val="black"/>
                </a:solidFill>
                <a:effectLst/>
                <a:uLnTx/>
                <a:uFillTx/>
                <a:latin typeface="Arial" pitchFamily="34" charset="0"/>
                <a:ea typeface="MS PGothic" pitchFamily="34" charset="-128"/>
                <a:cs typeface="+mn-cs"/>
              </a:rPr>
              <a:t>Medicine</a:t>
            </a:r>
            <a:r>
              <a:rPr kumimoji="0" lang="nl-NL" altLang="en-US" sz="1600" b="1" i="0" u="none" strike="noStrike" kern="1200" cap="none" spc="0" normalizeH="0" baseline="0" noProof="0" dirty="0">
                <a:ln>
                  <a:noFill/>
                </a:ln>
                <a:solidFill>
                  <a:prstClr val="black"/>
                </a:solidFill>
                <a:effectLst/>
                <a:uLnTx/>
                <a:uFillTx/>
                <a:latin typeface="Arial" pitchFamily="34" charset="0"/>
                <a:ea typeface="MS PGothic" pitchFamily="34" charset="-128"/>
                <a:cs typeface="+mn-cs"/>
              </a:rPr>
              <a:t>, </a:t>
            </a:r>
            <a:r>
              <a:rPr kumimoji="0" lang="nl-NL" altLang="en-US" sz="1600" b="1" i="0" u="none" strike="noStrike" kern="1200" cap="none" spc="0" normalizeH="0" baseline="0" noProof="0" dirty="0" err="1">
                <a:ln>
                  <a:noFill/>
                </a:ln>
                <a:solidFill>
                  <a:prstClr val="black"/>
                </a:solidFill>
                <a:effectLst/>
                <a:uLnTx/>
                <a:uFillTx/>
                <a:latin typeface="Arial" pitchFamily="34" charset="0"/>
                <a:ea typeface="MS PGothic" pitchFamily="34" charset="-128"/>
                <a:cs typeface="+mn-cs"/>
              </a:rPr>
              <a:t>Section</a:t>
            </a:r>
            <a:r>
              <a:rPr kumimoji="0" lang="nl-NL" altLang="en-US" sz="1600" b="1" i="0" u="none" strike="noStrike" kern="1200" cap="none" spc="0" normalizeH="0" baseline="0" noProof="0" dirty="0">
                <a:ln>
                  <a:noFill/>
                </a:ln>
                <a:solidFill>
                  <a:prstClr val="black"/>
                </a:solidFill>
                <a:effectLst/>
                <a:uLnTx/>
                <a:uFillTx/>
                <a:latin typeface="Arial" pitchFamily="34" charset="0"/>
                <a:ea typeface="MS PGothic" pitchFamily="34" charset="-128"/>
                <a:cs typeface="+mn-cs"/>
              </a:rPr>
              <a:t> </a:t>
            </a:r>
            <a:r>
              <a:rPr kumimoji="0" lang="nl-NL" altLang="en-US" sz="1600" b="1" i="0" u="none" strike="noStrike" kern="1200" cap="none" spc="0" normalizeH="0" baseline="0" noProof="0" dirty="0" err="1">
                <a:ln>
                  <a:noFill/>
                </a:ln>
                <a:solidFill>
                  <a:prstClr val="black"/>
                </a:solidFill>
                <a:effectLst/>
                <a:uLnTx/>
                <a:uFillTx/>
                <a:latin typeface="Arial" pitchFamily="34" charset="0"/>
                <a:ea typeface="MS PGothic" pitchFamily="34" charset="-128"/>
                <a:cs typeface="+mn-cs"/>
              </a:rPr>
              <a:t>Clinical</a:t>
            </a:r>
            <a:r>
              <a:rPr kumimoji="0" lang="nl-NL" altLang="en-US" sz="1600" b="1" i="0" u="none" strike="noStrike" kern="1200" cap="none" spc="0" normalizeH="0" baseline="0" noProof="0" dirty="0">
                <a:ln>
                  <a:noFill/>
                </a:ln>
                <a:solidFill>
                  <a:prstClr val="black"/>
                </a:solidFill>
                <a:effectLst/>
                <a:uLnTx/>
                <a:uFillTx/>
                <a:latin typeface="Arial" pitchFamily="34" charset="0"/>
                <a:ea typeface="MS PGothic" pitchFamily="34" charset="-128"/>
                <a:cs typeface="+mn-cs"/>
              </a:rPr>
              <a:t> </a:t>
            </a:r>
            <a:r>
              <a:rPr kumimoji="0" lang="nl-NL" altLang="en-US" sz="1600" b="1" i="0" u="none" strike="noStrike" kern="1200" cap="none" spc="0" normalizeH="0" baseline="0" noProof="0" dirty="0" err="1">
                <a:ln>
                  <a:noFill/>
                </a:ln>
                <a:solidFill>
                  <a:prstClr val="black"/>
                </a:solidFill>
                <a:effectLst/>
                <a:uLnTx/>
                <a:uFillTx/>
                <a:latin typeface="Arial" pitchFamily="34" charset="0"/>
                <a:ea typeface="MS PGothic" pitchFamily="34" charset="-128"/>
                <a:cs typeface="+mn-cs"/>
              </a:rPr>
              <a:t>Immunology</a:t>
            </a:r>
            <a:r>
              <a:rPr kumimoji="0" lang="nl-NL" altLang="en-US" sz="1600" b="1" i="0" u="none" strike="noStrike" kern="1200" cap="none" spc="0" normalizeH="0" baseline="0" noProof="0" dirty="0">
                <a:ln>
                  <a:noFill/>
                </a:ln>
                <a:solidFill>
                  <a:prstClr val="black"/>
                </a:solidFill>
                <a:effectLst/>
                <a:uLnTx/>
                <a:uFillTx/>
                <a:latin typeface="Arial" pitchFamily="34" charset="0"/>
                <a:ea typeface="MS PGothic" pitchFamily="34" charset="-128"/>
                <a:cs typeface="+mn-cs"/>
              </a:rPr>
              <a:t>, Erasmus MC</a:t>
            </a:r>
            <a:r>
              <a:rPr kumimoji="0" lang="en-US" altLang="en-US" sz="1600" b="1" i="0" u="none" strike="noStrike" kern="1200" cap="none" spc="0" normalizeH="0" baseline="0" noProof="0" dirty="0">
                <a:ln>
                  <a:noFill/>
                </a:ln>
                <a:solidFill>
                  <a:prstClr val="black"/>
                </a:solidFill>
                <a:effectLst/>
                <a:uLnTx/>
                <a:uFillTx/>
                <a:latin typeface="Arial" pitchFamily="34" charset="0"/>
                <a:ea typeface="MS PGothic" pitchFamily="34" charset="-128"/>
                <a:cs typeface="+mn-cs"/>
              </a:rPr>
              <a:t> and</a:t>
            </a:r>
            <a:r>
              <a:rPr kumimoji="0" lang="nl-NL" altLang="en-US" sz="1600" b="1" i="0" u="none" strike="noStrike" kern="1200" cap="none" spc="0" normalizeH="0" baseline="0" noProof="0" dirty="0">
                <a:ln>
                  <a:noFill/>
                </a:ln>
                <a:solidFill>
                  <a:prstClr val="black"/>
                </a:solidFill>
                <a:effectLst/>
                <a:uLnTx/>
                <a:uFillTx/>
                <a:latin typeface="Arial" pitchFamily="34" charset="0"/>
                <a:ea typeface="MS PGothic" pitchFamily="34" charset="-128"/>
                <a:cs typeface="+mn-cs"/>
              </a:rPr>
              <a:t> </a:t>
            </a:r>
            <a:r>
              <a:rPr kumimoji="0" lang="en-US" altLang="en-US" sz="1600" b="1" i="0" u="none" strike="noStrike" kern="1200" cap="none" spc="0" normalizeH="0" baseline="0" noProof="0" dirty="0">
                <a:ln>
                  <a:noFill/>
                </a:ln>
                <a:solidFill>
                  <a:prstClr val="black"/>
                </a:solidFill>
                <a:effectLst/>
                <a:uLnTx/>
                <a:uFillTx/>
                <a:latin typeface="Arial" pitchFamily="34" charset="0"/>
                <a:ea typeface="MS PGothic" pitchFamily="34" charset="-128"/>
                <a:cs typeface="+mn-cs"/>
              </a:rPr>
              <a:t>Eye Hospital Rotterdam, The Netherlands, Chulalongkorn University, Bangkok Thailand, Universitas Indonesia, Jakarta, Indonesia and medical advisory board IPOPI</a:t>
            </a:r>
            <a:endParaRPr kumimoji="0" lang="nl-NL" altLang="en-US" sz="1600" b="1" i="0" u="none" strike="noStrike" kern="1200" cap="none" spc="0" normalizeH="0" baseline="0" noProof="0" dirty="0">
              <a:ln>
                <a:noFill/>
              </a:ln>
              <a:solidFill>
                <a:prstClr val="black"/>
              </a:solidFill>
              <a:effectLst/>
              <a:uLnTx/>
              <a:uFillTx/>
              <a:latin typeface="Arial" pitchFamily="34" charset="0"/>
              <a:ea typeface="MS PGothic" pitchFamily="34" charset="-128"/>
              <a:cs typeface="+mn-cs"/>
            </a:endParaRPr>
          </a:p>
        </p:txBody>
      </p:sp>
      <p:sp>
        <p:nvSpPr>
          <p:cNvPr id="9" name="Text Box 3">
            <a:extLst>
              <a:ext uri="{FF2B5EF4-FFF2-40B4-BE49-F238E27FC236}">
                <a16:creationId xmlns:a16="http://schemas.microsoft.com/office/drawing/2014/main" id="{410CB49F-DCAB-7F73-A7C4-6A360FF1190D}"/>
              </a:ext>
            </a:extLst>
          </p:cNvPr>
          <p:cNvSpPr txBox="1">
            <a:spLocks noChangeArrowheads="1"/>
          </p:cNvSpPr>
          <p:nvPr/>
        </p:nvSpPr>
        <p:spPr bwMode="auto">
          <a:xfrm>
            <a:off x="1871531" y="3347710"/>
            <a:ext cx="8161204" cy="369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0" tIns="45715" rIns="91430" bIns="45715">
            <a:spAutoFit/>
          </a:bodyPr>
          <a:lstStyle>
            <a:lvl1pPr>
              <a:defRPr sz="2400">
                <a:solidFill>
                  <a:schemeClr val="tx1"/>
                </a:solidFill>
                <a:latin typeface="Arial" pitchFamily="34" charset="0"/>
                <a:ea typeface="MS PGothic" pitchFamily="34" charset="-128"/>
              </a:defRPr>
            </a:lvl1pPr>
            <a:lvl2pPr marL="742950" indent="-285750">
              <a:defRPr sz="2400">
                <a:solidFill>
                  <a:schemeClr val="tx1"/>
                </a:solidFill>
                <a:latin typeface="Arial" pitchFamily="34" charset="0"/>
                <a:ea typeface="MS PGothic" pitchFamily="34" charset="-128"/>
              </a:defRPr>
            </a:lvl2pPr>
            <a:lvl3pPr marL="1143000" indent="-228600">
              <a:defRPr sz="2400">
                <a:solidFill>
                  <a:schemeClr val="tx1"/>
                </a:solidFill>
                <a:latin typeface="Arial" pitchFamily="34" charset="0"/>
                <a:ea typeface="MS PGothic" pitchFamily="34" charset="-128"/>
              </a:defRPr>
            </a:lvl3pPr>
            <a:lvl4pPr marL="1600200" indent="-228600">
              <a:defRPr sz="2400">
                <a:solidFill>
                  <a:schemeClr val="tx1"/>
                </a:solidFill>
                <a:latin typeface="Arial" pitchFamily="34" charset="0"/>
                <a:ea typeface="MS PGothic" pitchFamily="34" charset="-128"/>
              </a:defRPr>
            </a:lvl4pPr>
            <a:lvl5pPr marL="2057400" indent="-228600">
              <a:defRPr sz="2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MS PGothic" pitchFamily="34" charset="-128"/>
              </a:defRPr>
            </a:lvl9p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nl-NL" altLang="en-US" sz="1800" b="1" i="0" u="none" strike="noStrike" kern="1200" cap="none" spc="0" normalizeH="0" baseline="0" noProof="0" dirty="0">
                <a:ln>
                  <a:noFill/>
                </a:ln>
                <a:solidFill>
                  <a:prstClr val="black"/>
                </a:solidFill>
                <a:effectLst/>
                <a:uLnTx/>
                <a:uFillTx/>
                <a:latin typeface="Arial" pitchFamily="34" charset="0"/>
                <a:ea typeface="MS PGothic" pitchFamily="34" charset="-128"/>
                <a:cs typeface="+mn-cs"/>
              </a:rPr>
              <a:t>Prof. dr. Martin van Hagen, internist-</a:t>
            </a:r>
            <a:r>
              <a:rPr kumimoji="0" lang="nl-NL" altLang="en-US" sz="1800" b="1" i="0" u="none" strike="noStrike" kern="1200" cap="none" spc="0" normalizeH="0" baseline="0" noProof="0" dirty="0" err="1">
                <a:ln>
                  <a:noFill/>
                </a:ln>
                <a:solidFill>
                  <a:prstClr val="black"/>
                </a:solidFill>
                <a:effectLst/>
                <a:uLnTx/>
                <a:uFillTx/>
                <a:latin typeface="Arial" pitchFamily="34" charset="0"/>
                <a:ea typeface="MS PGothic" pitchFamily="34" charset="-128"/>
                <a:cs typeface="+mn-cs"/>
              </a:rPr>
              <a:t>immunologist</a:t>
            </a:r>
            <a:endParaRPr kumimoji="0" lang="nl-NL" altLang="en-US" sz="1800" b="1" i="0" u="none" strike="noStrike" kern="1200" cap="none" spc="0" normalizeH="0" baseline="0" noProof="0" dirty="0">
              <a:ln>
                <a:noFill/>
              </a:ln>
              <a:solidFill>
                <a:prstClr val="black"/>
              </a:solidFill>
              <a:effectLst/>
              <a:uLnTx/>
              <a:uFillTx/>
              <a:latin typeface="Arial" pitchFamily="34" charset="0"/>
              <a:ea typeface="MS PGothic" pitchFamily="34" charset="-128"/>
              <a:cs typeface="+mn-cs"/>
            </a:endParaRPr>
          </a:p>
        </p:txBody>
      </p:sp>
      <p:pic>
        <p:nvPicPr>
          <p:cNvPr id="11" name="Picture 3" descr="C:\Users\Magda\Dropbox\1A New Dropbox\Communications\Templates\Logos\logoIPOPI fit.jpg">
            <a:extLst>
              <a:ext uri="{FF2B5EF4-FFF2-40B4-BE49-F238E27FC236}">
                <a16:creationId xmlns:a16="http://schemas.microsoft.com/office/drawing/2014/main" id="{E8EE2387-F18A-FE15-FE39-ECC449A6882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6051" y="5529590"/>
            <a:ext cx="1352756" cy="1055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
            <a:extLst>
              <a:ext uri="{FF2B5EF4-FFF2-40B4-BE49-F238E27FC236}">
                <a16:creationId xmlns:a16="http://schemas.microsoft.com/office/drawing/2014/main" id="{F7D5966B-FA9C-D238-1D15-3D2B068DAF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99451" y="165033"/>
            <a:ext cx="1220788" cy="12144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Afbeelding 8">
            <a:extLst>
              <a:ext uri="{FF2B5EF4-FFF2-40B4-BE49-F238E27FC236}">
                <a16:creationId xmlns:a16="http://schemas.microsoft.com/office/drawing/2014/main" id="{0C559975-7BAC-8C1F-994D-69AC2192D4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76979" y="552335"/>
            <a:ext cx="2200863" cy="757507"/>
          </a:xfrm>
          <a:prstGeom prst="rect">
            <a:avLst/>
          </a:prstGeom>
        </p:spPr>
      </p:pic>
      <p:pic>
        <p:nvPicPr>
          <p:cNvPr id="14" name="Picture 6" descr="A close-up of a logo&#10;&#10;AI-generated content may be incorrect.">
            <a:extLst>
              <a:ext uri="{FF2B5EF4-FFF2-40B4-BE49-F238E27FC236}">
                <a16:creationId xmlns:a16="http://schemas.microsoft.com/office/drawing/2014/main" id="{27B31414-B483-D203-DE4E-D7860B8CD633}"/>
              </a:ext>
            </a:extLst>
          </p:cNvPr>
          <p:cNvPicPr>
            <a:picLocks noChangeAspect="1"/>
          </p:cNvPicPr>
          <p:nvPr/>
        </p:nvPicPr>
        <p:blipFill>
          <a:blip r:embed="rId5"/>
          <a:stretch>
            <a:fillRect/>
          </a:stretch>
        </p:blipFill>
        <p:spPr>
          <a:xfrm>
            <a:off x="263352" y="362064"/>
            <a:ext cx="3084202" cy="1213802"/>
          </a:xfrm>
          <a:prstGeom prst="rect">
            <a:avLst/>
          </a:prstGeom>
        </p:spPr>
      </p:pic>
      <p:pic>
        <p:nvPicPr>
          <p:cNvPr id="16" name="Afbeelding 15">
            <a:extLst>
              <a:ext uri="{FF2B5EF4-FFF2-40B4-BE49-F238E27FC236}">
                <a16:creationId xmlns:a16="http://schemas.microsoft.com/office/drawing/2014/main" id="{9A1845F5-626E-2BB3-4E1B-8BC842798341}"/>
              </a:ext>
            </a:extLst>
          </p:cNvPr>
          <p:cNvPicPr>
            <a:picLocks noChangeAspect="1"/>
          </p:cNvPicPr>
          <p:nvPr/>
        </p:nvPicPr>
        <p:blipFill>
          <a:blip r:embed="rId6"/>
          <a:stretch>
            <a:fillRect/>
          </a:stretch>
        </p:blipFill>
        <p:spPr>
          <a:xfrm>
            <a:off x="10712133" y="5707587"/>
            <a:ext cx="997324" cy="985380"/>
          </a:xfrm>
          <a:prstGeom prst="rect">
            <a:avLst/>
          </a:prstGeom>
        </p:spPr>
      </p:pic>
      <p:pic>
        <p:nvPicPr>
          <p:cNvPr id="17" name="Picture 3">
            <a:extLst>
              <a:ext uri="{FF2B5EF4-FFF2-40B4-BE49-F238E27FC236}">
                <a16:creationId xmlns:a16="http://schemas.microsoft.com/office/drawing/2014/main" id="{2408BEEC-C404-C155-9A55-AC4AC39B997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39300" y="-303310"/>
            <a:ext cx="3084202" cy="23616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Afbeelding 4">
            <a:extLst>
              <a:ext uri="{FF2B5EF4-FFF2-40B4-BE49-F238E27FC236}">
                <a16:creationId xmlns:a16="http://schemas.microsoft.com/office/drawing/2014/main" id="{27954ED0-8E73-897C-E78B-98B265AE5643}"/>
              </a:ext>
            </a:extLst>
          </p:cNvPr>
          <p:cNvPicPr>
            <a:picLocks noChangeAspect="1"/>
          </p:cNvPicPr>
          <p:nvPr/>
        </p:nvPicPr>
        <p:blipFill>
          <a:blip r:embed="rId8"/>
          <a:stretch>
            <a:fillRect/>
          </a:stretch>
        </p:blipFill>
        <p:spPr>
          <a:xfrm>
            <a:off x="2999656" y="5419753"/>
            <a:ext cx="5664200" cy="1028700"/>
          </a:xfrm>
          <a:prstGeom prst="rect">
            <a:avLst/>
          </a:prstGeom>
        </p:spPr>
      </p:pic>
    </p:spTree>
    <p:extLst>
      <p:ext uri="{BB962C8B-B14F-4D97-AF65-F5344CB8AC3E}">
        <p14:creationId xmlns:p14="http://schemas.microsoft.com/office/powerpoint/2010/main" val="215988165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38200" y="8867"/>
            <a:ext cx="10515600" cy="1325563"/>
          </a:xfrm>
        </p:spPr>
        <p:txBody>
          <a:bodyPr>
            <a:normAutofit/>
          </a:bodyPr>
          <a:lstStyle/>
          <a:p>
            <a:r>
              <a:rPr lang="nl-NL" sz="4000" dirty="0" err="1">
                <a:solidFill>
                  <a:srgbClr val="2263C1"/>
                </a:solidFill>
                <a:latin typeface="Modern No. 20" panose="02070704070505020303" pitchFamily="18" charset="77"/>
              </a:rPr>
              <a:t>Immunoglobulins</a:t>
            </a:r>
            <a:r>
              <a:rPr lang="nl-NL" sz="4000" dirty="0">
                <a:solidFill>
                  <a:srgbClr val="2263C1"/>
                </a:solidFill>
                <a:latin typeface="Modern No. 20" panose="02070704070505020303" pitchFamily="18" charset="77"/>
              </a:rPr>
              <a:t> </a:t>
            </a:r>
            <a:r>
              <a:rPr lang="nl-NL" sz="4000" dirty="0" err="1">
                <a:solidFill>
                  <a:srgbClr val="2263C1"/>
                </a:solidFill>
                <a:latin typeface="Modern No. 20" panose="02070704070505020303" pitchFamily="18" charset="77"/>
              </a:rPr>
              <a:t>since</a:t>
            </a:r>
            <a:r>
              <a:rPr lang="nl-NL" sz="4000" dirty="0">
                <a:solidFill>
                  <a:srgbClr val="2263C1"/>
                </a:solidFill>
                <a:latin typeface="Modern No. 20" panose="02070704070505020303" pitchFamily="18" charset="77"/>
              </a:rPr>
              <a:t> </a:t>
            </a:r>
            <a:r>
              <a:rPr lang="nl-NL" sz="4000" dirty="0" err="1">
                <a:solidFill>
                  <a:srgbClr val="2263C1"/>
                </a:solidFill>
                <a:latin typeface="Modern No. 20" panose="02070704070505020303" pitchFamily="18" charset="77"/>
              </a:rPr>
              <a:t>when</a:t>
            </a:r>
            <a:r>
              <a:rPr lang="nl-NL" sz="4000" dirty="0">
                <a:solidFill>
                  <a:srgbClr val="2263C1"/>
                </a:solidFill>
                <a:latin typeface="Modern No. 20" panose="02070704070505020303" pitchFamily="18" charset="77"/>
              </a:rPr>
              <a:t>?</a:t>
            </a:r>
          </a:p>
        </p:txBody>
      </p:sp>
      <p:pic>
        <p:nvPicPr>
          <p:cNvPr id="6" name="Afbeelding 4">
            <a:extLst>
              <a:ext uri="{FF2B5EF4-FFF2-40B4-BE49-F238E27FC236}">
                <a16:creationId xmlns:a16="http://schemas.microsoft.com/office/drawing/2014/main" id="{DC4174A8-33FB-804F-9167-FBB6927BDA0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72543" y="1392416"/>
            <a:ext cx="4453246" cy="5221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Afbeelding 3">
            <a:extLst>
              <a:ext uri="{FF2B5EF4-FFF2-40B4-BE49-F238E27FC236}">
                <a16:creationId xmlns:a16="http://schemas.microsoft.com/office/drawing/2014/main" id="{F74050B8-3E1E-CC40-94F1-6A57295C9FC9}"/>
              </a:ext>
            </a:extLst>
          </p:cNvPr>
          <p:cNvPicPr>
            <a:picLocks noChangeAspect="1"/>
          </p:cNvPicPr>
          <p:nvPr/>
        </p:nvPicPr>
        <p:blipFill>
          <a:blip r:embed="rId3"/>
          <a:stretch>
            <a:fillRect/>
          </a:stretch>
        </p:blipFill>
        <p:spPr>
          <a:xfrm>
            <a:off x="6428509" y="2348659"/>
            <a:ext cx="5306106" cy="2959611"/>
          </a:xfrm>
          <a:prstGeom prst="rect">
            <a:avLst/>
          </a:prstGeom>
        </p:spPr>
      </p:pic>
    </p:spTree>
    <p:extLst>
      <p:ext uri="{BB962C8B-B14F-4D97-AF65-F5344CB8AC3E}">
        <p14:creationId xmlns:p14="http://schemas.microsoft.com/office/powerpoint/2010/main" val="861038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95373" name="Group 2061">
            <a:extLst>
              <a:ext uri="{FF2B5EF4-FFF2-40B4-BE49-F238E27FC236}">
                <a16:creationId xmlns:a16="http://schemas.microsoft.com/office/drawing/2014/main" id="{6039E87A-FAFE-598E-2201-76942E8C5F69}"/>
              </a:ext>
            </a:extLst>
          </p:cNvPr>
          <p:cNvGraphicFramePr>
            <a:graphicFrameLocks noGrp="1"/>
          </p:cNvGraphicFramePr>
          <p:nvPr/>
        </p:nvGraphicFramePr>
        <p:xfrm>
          <a:off x="1595437" y="1491815"/>
          <a:ext cx="9109075" cy="4974615"/>
        </p:xfrm>
        <a:graphic>
          <a:graphicData uri="http://schemas.openxmlformats.org/drawingml/2006/table">
            <a:tbl>
              <a:tblPr/>
              <a:tblGrid>
                <a:gridCol w="1708150">
                  <a:extLst>
                    <a:ext uri="{9D8B030D-6E8A-4147-A177-3AD203B41FA5}">
                      <a16:colId xmlns:a16="http://schemas.microsoft.com/office/drawing/2014/main" val="3090218066"/>
                    </a:ext>
                  </a:extLst>
                </a:gridCol>
                <a:gridCol w="1870075">
                  <a:extLst>
                    <a:ext uri="{9D8B030D-6E8A-4147-A177-3AD203B41FA5}">
                      <a16:colId xmlns:a16="http://schemas.microsoft.com/office/drawing/2014/main" val="2046031551"/>
                    </a:ext>
                  </a:extLst>
                </a:gridCol>
                <a:gridCol w="1312863">
                  <a:extLst>
                    <a:ext uri="{9D8B030D-6E8A-4147-A177-3AD203B41FA5}">
                      <a16:colId xmlns:a16="http://schemas.microsoft.com/office/drawing/2014/main" val="601432044"/>
                    </a:ext>
                  </a:extLst>
                </a:gridCol>
                <a:gridCol w="1350962">
                  <a:extLst>
                    <a:ext uri="{9D8B030D-6E8A-4147-A177-3AD203B41FA5}">
                      <a16:colId xmlns:a16="http://schemas.microsoft.com/office/drawing/2014/main" val="1145362910"/>
                    </a:ext>
                  </a:extLst>
                </a:gridCol>
                <a:gridCol w="1349375">
                  <a:extLst>
                    <a:ext uri="{9D8B030D-6E8A-4147-A177-3AD203B41FA5}">
                      <a16:colId xmlns:a16="http://schemas.microsoft.com/office/drawing/2014/main" val="1112495699"/>
                    </a:ext>
                  </a:extLst>
                </a:gridCol>
                <a:gridCol w="1517650">
                  <a:extLst>
                    <a:ext uri="{9D8B030D-6E8A-4147-A177-3AD203B41FA5}">
                      <a16:colId xmlns:a16="http://schemas.microsoft.com/office/drawing/2014/main" val="7830952"/>
                    </a:ext>
                  </a:extLst>
                </a:gridCol>
              </a:tblGrid>
              <a:tr h="1066800">
                <a:tc>
                  <a:txBody>
                    <a:bodyPr/>
                    <a:lstStyle>
                      <a:lvl1pPr>
                        <a:defRPr sz="3000">
                          <a:solidFill>
                            <a:schemeClr val="bg1"/>
                          </a:solidFill>
                          <a:latin typeface="Arial" panose="020B0604020202020204" pitchFamily="34" charset="0"/>
                          <a:ea typeface="ＭＳ Ｐゴシック" panose="020B0600070205080204" pitchFamily="34" charset="-128"/>
                        </a:defRPr>
                      </a:lvl1pPr>
                      <a:lvl2pPr marL="742950" indent="-285750">
                        <a:defRPr sz="2600">
                          <a:solidFill>
                            <a:schemeClr val="bg1"/>
                          </a:solidFill>
                          <a:latin typeface="Arial" panose="020B0604020202020204" pitchFamily="34" charset="0"/>
                          <a:ea typeface="ＭＳ Ｐゴシック" panose="020B0600070205080204" pitchFamily="34" charset="-128"/>
                        </a:defRPr>
                      </a:lvl2pPr>
                      <a:lvl3pPr marL="1143000" indent="-228600">
                        <a:defRPr sz="2200">
                          <a:solidFill>
                            <a:schemeClr val="bg1"/>
                          </a:solidFill>
                          <a:latin typeface="Arial" panose="020B0604020202020204" pitchFamily="34" charset="0"/>
                          <a:ea typeface="ＭＳ Ｐゴシック" panose="020B0600070205080204" pitchFamily="34" charset="-128"/>
                        </a:defRPr>
                      </a:lvl3pPr>
                      <a:lvl4pPr marL="1600200" indent="-228600">
                        <a:defRPr sz="2000">
                          <a:solidFill>
                            <a:schemeClr val="bg1"/>
                          </a:solidFill>
                          <a:latin typeface="Arial" panose="020B0604020202020204" pitchFamily="34" charset="0"/>
                          <a:ea typeface="ＭＳ Ｐゴシック" panose="020B0600070205080204" pitchFamily="34" charset="-128"/>
                        </a:defRPr>
                      </a:lvl4pPr>
                      <a:lvl5pPr marL="2057400" indent="-228600">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nl-NL" sz="2000" b="0" i="0" u="none" strike="noStrike" cap="none" normalizeH="0" baseline="0" dirty="0">
                        <a:ln>
                          <a:noFill/>
                        </a:ln>
                        <a:solidFill>
                          <a:schemeClr val="bg1"/>
                        </a:solidFill>
                        <a:effectLst/>
                        <a:latin typeface="Arial" panose="020B0604020202020204" pitchFamily="34" charset="0"/>
                        <a:ea typeface="ＭＳ Ｐゴシック" panose="020B0600070205080204" pitchFamily="34" charset="-128"/>
                      </a:endParaRPr>
                    </a:p>
                  </a:txBody>
                  <a:tcPr marT="45726" marB="45726"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noFill/>
                  </a:tcPr>
                </a:tc>
                <a:tc>
                  <a:txBody>
                    <a:bodyPr/>
                    <a:lstStyle>
                      <a:lvl1pPr>
                        <a:defRPr sz="3000">
                          <a:solidFill>
                            <a:schemeClr val="bg1"/>
                          </a:solidFill>
                          <a:latin typeface="Arial" panose="020B0604020202020204" pitchFamily="34" charset="0"/>
                          <a:ea typeface="ＭＳ Ｐゴシック" panose="020B0600070205080204" pitchFamily="34" charset="-128"/>
                        </a:defRPr>
                      </a:lvl1pPr>
                      <a:lvl2pPr marL="742950" indent="-285750">
                        <a:defRPr sz="2600">
                          <a:solidFill>
                            <a:schemeClr val="bg1"/>
                          </a:solidFill>
                          <a:latin typeface="Arial" panose="020B0604020202020204" pitchFamily="34" charset="0"/>
                          <a:ea typeface="ＭＳ Ｐゴシック" panose="020B0600070205080204" pitchFamily="34" charset="-128"/>
                        </a:defRPr>
                      </a:lvl2pPr>
                      <a:lvl3pPr marL="1143000" indent="-228600">
                        <a:defRPr sz="2200">
                          <a:solidFill>
                            <a:schemeClr val="bg1"/>
                          </a:solidFill>
                          <a:latin typeface="Arial" panose="020B0604020202020204" pitchFamily="34" charset="0"/>
                          <a:ea typeface="ＭＳ Ｐゴシック" panose="020B0600070205080204" pitchFamily="34" charset="-128"/>
                        </a:defRPr>
                      </a:lvl3pPr>
                      <a:lvl4pPr marL="1600200" indent="-228600">
                        <a:defRPr sz="2000">
                          <a:solidFill>
                            <a:schemeClr val="bg1"/>
                          </a:solidFill>
                          <a:latin typeface="Arial" panose="020B0604020202020204" pitchFamily="34" charset="0"/>
                          <a:ea typeface="ＭＳ Ｐゴシック" panose="020B0600070205080204" pitchFamily="34" charset="-128"/>
                        </a:defRPr>
                      </a:lvl4pPr>
                      <a:lvl5pPr marL="2057400" indent="-228600">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nl-NL" altLang="nl-NL" sz="2000" b="0" i="0" u="none" strike="noStrike" cap="none" normalizeH="0" baseline="0">
                          <a:ln>
                            <a:noFill/>
                          </a:ln>
                          <a:solidFill>
                            <a:srgbClr val="000066"/>
                          </a:solidFill>
                          <a:effectLst/>
                          <a:latin typeface="Arial" panose="020B0604020202020204" pitchFamily="34" charset="0"/>
                          <a:ea typeface="ＭＳ Ｐゴシック" panose="020B0600070205080204" pitchFamily="34" charset="-128"/>
                        </a:rPr>
                        <a:t>IgG</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nl-NL" altLang="nl-NL" sz="2000" b="0" i="0" u="none" strike="noStrike" cap="none" normalizeH="0" baseline="0">
                          <a:ln>
                            <a:noFill/>
                          </a:ln>
                          <a:solidFill>
                            <a:srgbClr val="000066"/>
                          </a:solidFill>
                          <a:effectLst/>
                          <a:latin typeface="Arial" panose="020B0604020202020204" pitchFamily="34" charset="0"/>
                          <a:ea typeface="ＭＳ Ｐゴシック" panose="020B0600070205080204" pitchFamily="34" charset="-128"/>
                        </a:rPr>
                        <a:t>(IgG1-IgG4)</a:t>
                      </a:r>
                    </a:p>
                  </a:txBody>
                  <a:tcPr marT="45726" marB="45726"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solidFill>
                      <a:srgbClr val="CCFFFF"/>
                    </a:solidFill>
                  </a:tcPr>
                </a:tc>
                <a:tc>
                  <a:txBody>
                    <a:bodyPr/>
                    <a:lstStyle>
                      <a:lvl1pPr>
                        <a:defRPr sz="3000">
                          <a:solidFill>
                            <a:schemeClr val="bg1"/>
                          </a:solidFill>
                          <a:latin typeface="Arial" panose="020B0604020202020204" pitchFamily="34" charset="0"/>
                          <a:ea typeface="ＭＳ Ｐゴシック" panose="020B0600070205080204" pitchFamily="34" charset="-128"/>
                        </a:defRPr>
                      </a:lvl1pPr>
                      <a:lvl2pPr marL="742950" indent="-285750">
                        <a:defRPr sz="2600">
                          <a:solidFill>
                            <a:schemeClr val="bg1"/>
                          </a:solidFill>
                          <a:latin typeface="Arial" panose="020B0604020202020204" pitchFamily="34" charset="0"/>
                          <a:ea typeface="ＭＳ Ｐゴシック" panose="020B0600070205080204" pitchFamily="34" charset="-128"/>
                        </a:defRPr>
                      </a:lvl2pPr>
                      <a:lvl3pPr marL="1143000" indent="-228600">
                        <a:defRPr sz="2200">
                          <a:solidFill>
                            <a:schemeClr val="bg1"/>
                          </a:solidFill>
                          <a:latin typeface="Arial" panose="020B0604020202020204" pitchFamily="34" charset="0"/>
                          <a:ea typeface="ＭＳ Ｐゴシック" panose="020B0600070205080204" pitchFamily="34" charset="-128"/>
                        </a:defRPr>
                      </a:lvl3pPr>
                      <a:lvl4pPr marL="1600200" indent="-228600">
                        <a:defRPr sz="2000">
                          <a:solidFill>
                            <a:schemeClr val="bg1"/>
                          </a:solidFill>
                          <a:latin typeface="Arial" panose="020B0604020202020204" pitchFamily="34" charset="0"/>
                          <a:ea typeface="ＭＳ Ｐゴシック" panose="020B0600070205080204" pitchFamily="34" charset="-128"/>
                        </a:defRPr>
                      </a:lvl4pPr>
                      <a:lvl5pPr marL="2057400" indent="-228600">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nl-NL" altLang="nl-NL" sz="2000" b="0" i="0" u="none" strike="noStrike" cap="none" normalizeH="0" baseline="0">
                          <a:ln>
                            <a:noFill/>
                          </a:ln>
                          <a:solidFill>
                            <a:srgbClr val="000066"/>
                          </a:solidFill>
                          <a:effectLst/>
                          <a:latin typeface="Arial" panose="020B0604020202020204" pitchFamily="34" charset="0"/>
                          <a:ea typeface="ＭＳ Ｐゴシック" panose="020B0600070205080204" pitchFamily="34" charset="-128"/>
                        </a:rPr>
                        <a:t>IgA</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nl-NL" altLang="nl-NL" sz="2000" b="0" i="0" u="none" strike="noStrike" cap="none" normalizeH="0" baseline="0">
                          <a:ln>
                            <a:noFill/>
                          </a:ln>
                          <a:solidFill>
                            <a:srgbClr val="000066"/>
                          </a:solidFill>
                          <a:effectLst/>
                          <a:latin typeface="Arial" panose="020B0604020202020204" pitchFamily="34" charset="0"/>
                          <a:ea typeface="ＭＳ Ｐゴシック" panose="020B0600070205080204" pitchFamily="34" charset="-128"/>
                        </a:rPr>
                        <a:t>(IgA1-IgA2)</a:t>
                      </a:r>
                    </a:p>
                  </a:txBody>
                  <a:tcPr marT="45726" marB="45726"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solidFill>
                      <a:srgbClr val="CCFFFF"/>
                    </a:solidFill>
                  </a:tcPr>
                </a:tc>
                <a:tc>
                  <a:txBody>
                    <a:bodyPr/>
                    <a:lstStyle>
                      <a:lvl1pPr>
                        <a:defRPr sz="3000">
                          <a:solidFill>
                            <a:schemeClr val="bg1"/>
                          </a:solidFill>
                          <a:latin typeface="Arial" panose="020B0604020202020204" pitchFamily="34" charset="0"/>
                          <a:ea typeface="ＭＳ Ｐゴシック" panose="020B0600070205080204" pitchFamily="34" charset="-128"/>
                        </a:defRPr>
                      </a:lvl1pPr>
                      <a:lvl2pPr marL="742950" indent="-285750">
                        <a:defRPr sz="2600">
                          <a:solidFill>
                            <a:schemeClr val="bg1"/>
                          </a:solidFill>
                          <a:latin typeface="Arial" panose="020B0604020202020204" pitchFamily="34" charset="0"/>
                          <a:ea typeface="ＭＳ Ｐゴシック" panose="020B0600070205080204" pitchFamily="34" charset="-128"/>
                        </a:defRPr>
                      </a:lvl2pPr>
                      <a:lvl3pPr marL="1143000" indent="-228600">
                        <a:defRPr sz="2200">
                          <a:solidFill>
                            <a:schemeClr val="bg1"/>
                          </a:solidFill>
                          <a:latin typeface="Arial" panose="020B0604020202020204" pitchFamily="34" charset="0"/>
                          <a:ea typeface="ＭＳ Ｐゴシック" panose="020B0600070205080204" pitchFamily="34" charset="-128"/>
                        </a:defRPr>
                      </a:lvl3pPr>
                      <a:lvl4pPr marL="1600200" indent="-228600">
                        <a:defRPr sz="2000">
                          <a:solidFill>
                            <a:schemeClr val="bg1"/>
                          </a:solidFill>
                          <a:latin typeface="Arial" panose="020B0604020202020204" pitchFamily="34" charset="0"/>
                          <a:ea typeface="ＭＳ Ｐゴシック" panose="020B0600070205080204" pitchFamily="34" charset="-128"/>
                        </a:defRPr>
                      </a:lvl4pPr>
                      <a:lvl5pPr marL="2057400" indent="-228600">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nl-NL" altLang="nl-NL" sz="2000" b="0" i="0" u="none" strike="noStrike" cap="none" normalizeH="0" baseline="0">
                          <a:ln>
                            <a:noFill/>
                          </a:ln>
                          <a:solidFill>
                            <a:srgbClr val="000066"/>
                          </a:solidFill>
                          <a:effectLst/>
                          <a:latin typeface="Arial" panose="020B0604020202020204" pitchFamily="34" charset="0"/>
                          <a:ea typeface="ＭＳ Ｐゴシック" panose="020B0600070205080204" pitchFamily="34" charset="-128"/>
                        </a:rPr>
                        <a:t>IgM</a:t>
                      </a:r>
                    </a:p>
                  </a:txBody>
                  <a:tcPr marT="45726" marB="45726"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solidFill>
                      <a:srgbClr val="CCFFFF"/>
                    </a:solidFill>
                  </a:tcPr>
                </a:tc>
                <a:tc>
                  <a:txBody>
                    <a:bodyPr/>
                    <a:lstStyle>
                      <a:lvl1pPr>
                        <a:defRPr sz="3000">
                          <a:solidFill>
                            <a:schemeClr val="bg1"/>
                          </a:solidFill>
                          <a:latin typeface="Arial" panose="020B0604020202020204" pitchFamily="34" charset="0"/>
                          <a:ea typeface="ＭＳ Ｐゴシック" panose="020B0600070205080204" pitchFamily="34" charset="-128"/>
                        </a:defRPr>
                      </a:lvl1pPr>
                      <a:lvl2pPr marL="742950" indent="-285750">
                        <a:defRPr sz="2600">
                          <a:solidFill>
                            <a:schemeClr val="bg1"/>
                          </a:solidFill>
                          <a:latin typeface="Arial" panose="020B0604020202020204" pitchFamily="34" charset="0"/>
                          <a:ea typeface="ＭＳ Ｐゴシック" panose="020B0600070205080204" pitchFamily="34" charset="-128"/>
                        </a:defRPr>
                      </a:lvl2pPr>
                      <a:lvl3pPr marL="1143000" indent="-228600">
                        <a:defRPr sz="2200">
                          <a:solidFill>
                            <a:schemeClr val="bg1"/>
                          </a:solidFill>
                          <a:latin typeface="Arial" panose="020B0604020202020204" pitchFamily="34" charset="0"/>
                          <a:ea typeface="ＭＳ Ｐゴシック" panose="020B0600070205080204" pitchFamily="34" charset="-128"/>
                        </a:defRPr>
                      </a:lvl3pPr>
                      <a:lvl4pPr marL="1600200" indent="-228600">
                        <a:defRPr sz="2000">
                          <a:solidFill>
                            <a:schemeClr val="bg1"/>
                          </a:solidFill>
                          <a:latin typeface="Arial" panose="020B0604020202020204" pitchFamily="34" charset="0"/>
                          <a:ea typeface="ＭＳ Ｐゴシック" panose="020B0600070205080204" pitchFamily="34" charset="-128"/>
                        </a:defRPr>
                      </a:lvl4pPr>
                      <a:lvl5pPr marL="2057400" indent="-228600">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nl-NL" altLang="nl-NL" sz="2000" b="0" i="0" u="none" strike="noStrike" cap="none" normalizeH="0" baseline="0">
                          <a:ln>
                            <a:noFill/>
                          </a:ln>
                          <a:solidFill>
                            <a:srgbClr val="000066"/>
                          </a:solidFill>
                          <a:effectLst/>
                          <a:latin typeface="Arial" panose="020B0604020202020204" pitchFamily="34" charset="0"/>
                          <a:ea typeface="ＭＳ Ｐゴシック" panose="020B0600070205080204" pitchFamily="34" charset="-128"/>
                        </a:rPr>
                        <a:t>IgD</a:t>
                      </a:r>
                    </a:p>
                  </a:txBody>
                  <a:tcPr marT="45726" marB="45726"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solidFill>
                      <a:srgbClr val="CCFFFF"/>
                    </a:solidFill>
                  </a:tcPr>
                </a:tc>
                <a:tc>
                  <a:txBody>
                    <a:bodyPr/>
                    <a:lstStyle>
                      <a:lvl1pPr>
                        <a:defRPr sz="3000">
                          <a:solidFill>
                            <a:schemeClr val="bg1"/>
                          </a:solidFill>
                          <a:latin typeface="Arial" panose="020B0604020202020204" pitchFamily="34" charset="0"/>
                          <a:ea typeface="ＭＳ Ｐゴシック" panose="020B0600070205080204" pitchFamily="34" charset="-128"/>
                        </a:defRPr>
                      </a:lvl1pPr>
                      <a:lvl2pPr marL="742950" indent="-285750">
                        <a:defRPr sz="2600">
                          <a:solidFill>
                            <a:schemeClr val="bg1"/>
                          </a:solidFill>
                          <a:latin typeface="Arial" panose="020B0604020202020204" pitchFamily="34" charset="0"/>
                          <a:ea typeface="ＭＳ Ｐゴシック" panose="020B0600070205080204" pitchFamily="34" charset="-128"/>
                        </a:defRPr>
                      </a:lvl2pPr>
                      <a:lvl3pPr marL="1143000" indent="-228600">
                        <a:defRPr sz="2200">
                          <a:solidFill>
                            <a:schemeClr val="bg1"/>
                          </a:solidFill>
                          <a:latin typeface="Arial" panose="020B0604020202020204" pitchFamily="34" charset="0"/>
                          <a:ea typeface="ＭＳ Ｐゴシック" panose="020B0600070205080204" pitchFamily="34" charset="-128"/>
                        </a:defRPr>
                      </a:lvl3pPr>
                      <a:lvl4pPr marL="1600200" indent="-228600">
                        <a:defRPr sz="2000">
                          <a:solidFill>
                            <a:schemeClr val="bg1"/>
                          </a:solidFill>
                          <a:latin typeface="Arial" panose="020B0604020202020204" pitchFamily="34" charset="0"/>
                          <a:ea typeface="ＭＳ Ｐゴシック" panose="020B0600070205080204" pitchFamily="34" charset="-128"/>
                        </a:defRPr>
                      </a:lvl4pPr>
                      <a:lvl5pPr marL="2057400" indent="-228600">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nl-NL" altLang="nl-NL" sz="2000" b="0" i="0" u="none" strike="noStrike" cap="none" normalizeH="0" baseline="0">
                          <a:ln>
                            <a:noFill/>
                          </a:ln>
                          <a:solidFill>
                            <a:srgbClr val="000066"/>
                          </a:solidFill>
                          <a:effectLst/>
                          <a:latin typeface="Arial" panose="020B0604020202020204" pitchFamily="34" charset="0"/>
                          <a:ea typeface="ＭＳ Ｐゴシック" panose="020B0600070205080204" pitchFamily="34" charset="-128"/>
                        </a:rPr>
                        <a:t>IgE</a:t>
                      </a:r>
                    </a:p>
                  </a:txBody>
                  <a:tcPr marT="45726" marB="45726"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solidFill>
                      <a:srgbClr val="CCFFFF"/>
                    </a:solidFill>
                  </a:tcPr>
                </a:tc>
                <a:extLst>
                  <a:ext uri="{0D108BD9-81ED-4DB2-BD59-A6C34878D82A}">
                    <a16:rowId xmlns:a16="http://schemas.microsoft.com/office/drawing/2014/main" val="3823682223"/>
                  </a:ext>
                </a:extLst>
              </a:tr>
              <a:tr h="603250">
                <a:tc>
                  <a:txBody>
                    <a:bodyPr/>
                    <a:lstStyle>
                      <a:lvl1pPr>
                        <a:defRPr sz="3000">
                          <a:solidFill>
                            <a:schemeClr val="bg1"/>
                          </a:solidFill>
                          <a:latin typeface="Arial" panose="020B0604020202020204" pitchFamily="34" charset="0"/>
                          <a:ea typeface="ＭＳ Ｐゴシック" panose="020B0600070205080204" pitchFamily="34" charset="-128"/>
                        </a:defRPr>
                      </a:lvl1pPr>
                      <a:lvl2pPr marL="742950" indent="-285750">
                        <a:defRPr sz="2600">
                          <a:solidFill>
                            <a:schemeClr val="bg1"/>
                          </a:solidFill>
                          <a:latin typeface="Arial" panose="020B0604020202020204" pitchFamily="34" charset="0"/>
                          <a:ea typeface="ＭＳ Ｐゴシック" panose="020B0600070205080204" pitchFamily="34" charset="-128"/>
                        </a:defRPr>
                      </a:lvl2pPr>
                      <a:lvl3pPr marL="1143000" indent="-228600">
                        <a:defRPr sz="2200">
                          <a:solidFill>
                            <a:schemeClr val="bg1"/>
                          </a:solidFill>
                          <a:latin typeface="Arial" panose="020B0604020202020204" pitchFamily="34" charset="0"/>
                          <a:ea typeface="ＭＳ Ｐゴシック" panose="020B0600070205080204" pitchFamily="34" charset="-128"/>
                        </a:defRPr>
                      </a:lvl3pPr>
                      <a:lvl4pPr marL="1600200" indent="-228600">
                        <a:defRPr sz="2000">
                          <a:solidFill>
                            <a:schemeClr val="bg1"/>
                          </a:solidFill>
                          <a:latin typeface="Arial" panose="020B0604020202020204" pitchFamily="34" charset="0"/>
                          <a:ea typeface="ＭＳ Ｐゴシック" panose="020B0600070205080204" pitchFamily="34" charset="-128"/>
                        </a:defRPr>
                      </a:lvl4pPr>
                      <a:lvl5pPr marL="2057400" indent="-228600">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nl-NL" altLang="nl-NL" sz="2000" b="0" i="0" u="none" strike="noStrike" cap="none" normalizeH="0" baseline="0">
                          <a:ln>
                            <a:noFill/>
                          </a:ln>
                          <a:solidFill>
                            <a:srgbClr val="000066"/>
                          </a:solidFill>
                          <a:effectLst/>
                          <a:latin typeface="Arial" panose="020B0604020202020204" pitchFamily="34" charset="0"/>
                          <a:ea typeface="ＭＳ Ｐゴシック" panose="020B0600070205080204" pitchFamily="34" charset="-128"/>
                        </a:rPr>
                        <a:t>Mol weight</a:t>
                      </a:r>
                    </a:p>
                  </a:txBody>
                  <a:tcPr marT="45726" marB="45726"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solidFill>
                      <a:srgbClr val="CCFFFF"/>
                    </a:solidFill>
                  </a:tcPr>
                </a:tc>
                <a:tc>
                  <a:txBody>
                    <a:bodyPr/>
                    <a:lstStyle>
                      <a:lvl1pPr>
                        <a:defRPr sz="3000">
                          <a:solidFill>
                            <a:schemeClr val="bg1"/>
                          </a:solidFill>
                          <a:latin typeface="Arial" panose="020B0604020202020204" pitchFamily="34" charset="0"/>
                          <a:ea typeface="ＭＳ Ｐゴシック" panose="020B0600070205080204" pitchFamily="34" charset="-128"/>
                        </a:defRPr>
                      </a:lvl1pPr>
                      <a:lvl2pPr marL="742950" indent="-285750">
                        <a:defRPr sz="2600">
                          <a:solidFill>
                            <a:schemeClr val="bg1"/>
                          </a:solidFill>
                          <a:latin typeface="Arial" panose="020B0604020202020204" pitchFamily="34" charset="0"/>
                          <a:ea typeface="ＭＳ Ｐゴシック" panose="020B0600070205080204" pitchFamily="34" charset="-128"/>
                        </a:defRPr>
                      </a:lvl2pPr>
                      <a:lvl3pPr marL="1143000" indent="-228600">
                        <a:defRPr sz="2200">
                          <a:solidFill>
                            <a:schemeClr val="bg1"/>
                          </a:solidFill>
                          <a:latin typeface="Arial" panose="020B0604020202020204" pitchFamily="34" charset="0"/>
                          <a:ea typeface="ＭＳ Ｐゴシック" panose="020B0600070205080204" pitchFamily="34" charset="-128"/>
                        </a:defRPr>
                      </a:lvl3pPr>
                      <a:lvl4pPr marL="1600200" indent="-228600">
                        <a:defRPr sz="2000">
                          <a:solidFill>
                            <a:schemeClr val="bg1"/>
                          </a:solidFill>
                          <a:latin typeface="Arial" panose="020B0604020202020204" pitchFamily="34" charset="0"/>
                          <a:ea typeface="ＭＳ Ｐゴシック" panose="020B0600070205080204" pitchFamily="34" charset="-128"/>
                        </a:defRPr>
                      </a:lvl4pPr>
                      <a:lvl5pPr marL="2057400" indent="-228600">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nl-NL" altLang="nl-NL" sz="2000" b="0" i="0" u="none" strike="noStrike" cap="none" normalizeH="0" baseline="0" dirty="0">
                          <a:ln>
                            <a:noFill/>
                          </a:ln>
                          <a:solidFill>
                            <a:schemeClr val="tx1"/>
                          </a:solidFill>
                          <a:effectLst/>
                          <a:latin typeface="Arial" panose="020B0604020202020204" pitchFamily="34" charset="0"/>
                          <a:ea typeface="ＭＳ Ｐゴシック" panose="020B0600070205080204" pitchFamily="34" charset="-128"/>
                        </a:rPr>
                        <a:t>150.000</a:t>
                      </a:r>
                    </a:p>
                  </a:txBody>
                  <a:tcPr marT="45726" marB="45726"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noFill/>
                  </a:tcPr>
                </a:tc>
                <a:tc>
                  <a:txBody>
                    <a:bodyPr/>
                    <a:lstStyle>
                      <a:lvl1pPr>
                        <a:defRPr sz="3000">
                          <a:solidFill>
                            <a:schemeClr val="bg1"/>
                          </a:solidFill>
                          <a:latin typeface="Arial" panose="020B0604020202020204" pitchFamily="34" charset="0"/>
                          <a:ea typeface="ＭＳ Ｐゴシック" panose="020B0600070205080204" pitchFamily="34" charset="-128"/>
                        </a:defRPr>
                      </a:lvl1pPr>
                      <a:lvl2pPr marL="742950" indent="-285750">
                        <a:defRPr sz="2600">
                          <a:solidFill>
                            <a:schemeClr val="bg1"/>
                          </a:solidFill>
                          <a:latin typeface="Arial" panose="020B0604020202020204" pitchFamily="34" charset="0"/>
                          <a:ea typeface="ＭＳ Ｐゴシック" panose="020B0600070205080204" pitchFamily="34" charset="-128"/>
                        </a:defRPr>
                      </a:lvl2pPr>
                      <a:lvl3pPr marL="1143000" indent="-228600">
                        <a:defRPr sz="2200">
                          <a:solidFill>
                            <a:schemeClr val="bg1"/>
                          </a:solidFill>
                          <a:latin typeface="Arial" panose="020B0604020202020204" pitchFamily="34" charset="0"/>
                          <a:ea typeface="ＭＳ Ｐゴシック" panose="020B0600070205080204" pitchFamily="34" charset="-128"/>
                        </a:defRPr>
                      </a:lvl3pPr>
                      <a:lvl4pPr marL="1600200" indent="-228600">
                        <a:defRPr sz="2000">
                          <a:solidFill>
                            <a:schemeClr val="bg1"/>
                          </a:solidFill>
                          <a:latin typeface="Arial" panose="020B0604020202020204" pitchFamily="34" charset="0"/>
                          <a:ea typeface="ＭＳ Ｐゴシック" panose="020B0600070205080204" pitchFamily="34" charset="-128"/>
                        </a:defRPr>
                      </a:lvl4pPr>
                      <a:lvl5pPr marL="2057400" indent="-228600">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nl-NL" altLang="nl-NL" sz="2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160.000</a:t>
                      </a:r>
                    </a:p>
                  </a:txBody>
                  <a:tcPr marT="45726" marB="45726"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noFill/>
                  </a:tcPr>
                </a:tc>
                <a:tc>
                  <a:txBody>
                    <a:bodyPr/>
                    <a:lstStyle>
                      <a:lvl1pPr>
                        <a:defRPr sz="3000">
                          <a:solidFill>
                            <a:schemeClr val="bg1"/>
                          </a:solidFill>
                          <a:latin typeface="Arial" panose="020B0604020202020204" pitchFamily="34" charset="0"/>
                          <a:ea typeface="ＭＳ Ｐゴシック" panose="020B0600070205080204" pitchFamily="34" charset="-128"/>
                        </a:defRPr>
                      </a:lvl1pPr>
                      <a:lvl2pPr marL="742950" indent="-285750">
                        <a:defRPr sz="2600">
                          <a:solidFill>
                            <a:schemeClr val="bg1"/>
                          </a:solidFill>
                          <a:latin typeface="Arial" panose="020B0604020202020204" pitchFamily="34" charset="0"/>
                          <a:ea typeface="ＭＳ Ｐゴシック" panose="020B0600070205080204" pitchFamily="34" charset="-128"/>
                        </a:defRPr>
                      </a:lvl2pPr>
                      <a:lvl3pPr marL="1143000" indent="-228600">
                        <a:defRPr sz="2200">
                          <a:solidFill>
                            <a:schemeClr val="bg1"/>
                          </a:solidFill>
                          <a:latin typeface="Arial" panose="020B0604020202020204" pitchFamily="34" charset="0"/>
                          <a:ea typeface="ＭＳ Ｐゴシック" panose="020B0600070205080204" pitchFamily="34" charset="-128"/>
                        </a:defRPr>
                      </a:lvl3pPr>
                      <a:lvl4pPr marL="1600200" indent="-228600">
                        <a:defRPr sz="2000">
                          <a:solidFill>
                            <a:schemeClr val="bg1"/>
                          </a:solidFill>
                          <a:latin typeface="Arial" panose="020B0604020202020204" pitchFamily="34" charset="0"/>
                          <a:ea typeface="ＭＳ Ｐゴシック" panose="020B0600070205080204" pitchFamily="34" charset="-128"/>
                        </a:defRPr>
                      </a:lvl4pPr>
                      <a:lvl5pPr marL="2057400" indent="-228600">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nl-NL" altLang="nl-NL" sz="2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900.000</a:t>
                      </a:r>
                    </a:p>
                  </a:txBody>
                  <a:tcPr marT="45726" marB="45726"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noFill/>
                  </a:tcPr>
                </a:tc>
                <a:tc>
                  <a:txBody>
                    <a:bodyPr/>
                    <a:lstStyle>
                      <a:lvl1pPr>
                        <a:defRPr sz="3000">
                          <a:solidFill>
                            <a:schemeClr val="bg1"/>
                          </a:solidFill>
                          <a:latin typeface="Arial" panose="020B0604020202020204" pitchFamily="34" charset="0"/>
                          <a:ea typeface="ＭＳ Ｐゴシック" panose="020B0600070205080204" pitchFamily="34" charset="-128"/>
                        </a:defRPr>
                      </a:lvl1pPr>
                      <a:lvl2pPr marL="742950" indent="-285750">
                        <a:defRPr sz="2600">
                          <a:solidFill>
                            <a:schemeClr val="bg1"/>
                          </a:solidFill>
                          <a:latin typeface="Arial" panose="020B0604020202020204" pitchFamily="34" charset="0"/>
                          <a:ea typeface="ＭＳ Ｐゴシック" panose="020B0600070205080204" pitchFamily="34" charset="-128"/>
                        </a:defRPr>
                      </a:lvl2pPr>
                      <a:lvl3pPr marL="1143000" indent="-228600">
                        <a:defRPr sz="2200">
                          <a:solidFill>
                            <a:schemeClr val="bg1"/>
                          </a:solidFill>
                          <a:latin typeface="Arial" panose="020B0604020202020204" pitchFamily="34" charset="0"/>
                          <a:ea typeface="ＭＳ Ｐゴシック" panose="020B0600070205080204" pitchFamily="34" charset="-128"/>
                        </a:defRPr>
                      </a:lvl3pPr>
                      <a:lvl4pPr marL="1600200" indent="-228600">
                        <a:defRPr sz="2000">
                          <a:solidFill>
                            <a:schemeClr val="bg1"/>
                          </a:solidFill>
                          <a:latin typeface="Arial" panose="020B0604020202020204" pitchFamily="34" charset="0"/>
                          <a:ea typeface="ＭＳ Ｐゴシック" panose="020B0600070205080204" pitchFamily="34" charset="-128"/>
                        </a:defRPr>
                      </a:lvl4pPr>
                      <a:lvl5pPr marL="2057400" indent="-228600">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nl-NL" altLang="nl-NL" sz="2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185.000</a:t>
                      </a:r>
                    </a:p>
                  </a:txBody>
                  <a:tcPr marT="45726" marB="45726"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noFill/>
                  </a:tcPr>
                </a:tc>
                <a:tc>
                  <a:txBody>
                    <a:bodyPr/>
                    <a:lstStyle>
                      <a:lvl1pPr>
                        <a:defRPr sz="3000">
                          <a:solidFill>
                            <a:schemeClr val="bg1"/>
                          </a:solidFill>
                          <a:latin typeface="Arial" panose="020B0604020202020204" pitchFamily="34" charset="0"/>
                          <a:ea typeface="ＭＳ Ｐゴシック" panose="020B0600070205080204" pitchFamily="34" charset="-128"/>
                        </a:defRPr>
                      </a:lvl1pPr>
                      <a:lvl2pPr marL="742950" indent="-285750">
                        <a:defRPr sz="2600">
                          <a:solidFill>
                            <a:schemeClr val="bg1"/>
                          </a:solidFill>
                          <a:latin typeface="Arial" panose="020B0604020202020204" pitchFamily="34" charset="0"/>
                          <a:ea typeface="ＭＳ Ｐゴシック" panose="020B0600070205080204" pitchFamily="34" charset="-128"/>
                        </a:defRPr>
                      </a:lvl2pPr>
                      <a:lvl3pPr marL="1143000" indent="-228600">
                        <a:defRPr sz="2200">
                          <a:solidFill>
                            <a:schemeClr val="bg1"/>
                          </a:solidFill>
                          <a:latin typeface="Arial" panose="020B0604020202020204" pitchFamily="34" charset="0"/>
                          <a:ea typeface="ＭＳ Ｐゴシック" panose="020B0600070205080204" pitchFamily="34" charset="-128"/>
                        </a:defRPr>
                      </a:lvl3pPr>
                      <a:lvl4pPr marL="1600200" indent="-228600">
                        <a:defRPr sz="2000">
                          <a:solidFill>
                            <a:schemeClr val="bg1"/>
                          </a:solidFill>
                          <a:latin typeface="Arial" panose="020B0604020202020204" pitchFamily="34" charset="0"/>
                          <a:ea typeface="ＭＳ Ｐゴシック" panose="020B0600070205080204" pitchFamily="34" charset="-128"/>
                        </a:defRPr>
                      </a:lvl4pPr>
                      <a:lvl5pPr marL="2057400" indent="-228600">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nl-NL" altLang="nl-NL" sz="2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200.000</a:t>
                      </a:r>
                    </a:p>
                  </a:txBody>
                  <a:tcPr marT="45726" marB="45726"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23038780"/>
                  </a:ext>
                </a:extLst>
              </a:tr>
              <a:tr h="644525">
                <a:tc>
                  <a:txBody>
                    <a:bodyPr/>
                    <a:lstStyle>
                      <a:lvl1pPr>
                        <a:defRPr sz="3000">
                          <a:solidFill>
                            <a:schemeClr val="bg1"/>
                          </a:solidFill>
                          <a:latin typeface="Arial" panose="020B0604020202020204" pitchFamily="34" charset="0"/>
                          <a:ea typeface="ＭＳ Ｐゴシック" panose="020B0600070205080204" pitchFamily="34" charset="-128"/>
                        </a:defRPr>
                      </a:lvl1pPr>
                      <a:lvl2pPr marL="742950" indent="-285750">
                        <a:defRPr sz="2600">
                          <a:solidFill>
                            <a:schemeClr val="bg1"/>
                          </a:solidFill>
                          <a:latin typeface="Arial" panose="020B0604020202020204" pitchFamily="34" charset="0"/>
                          <a:ea typeface="ＭＳ Ｐゴシック" panose="020B0600070205080204" pitchFamily="34" charset="-128"/>
                        </a:defRPr>
                      </a:lvl2pPr>
                      <a:lvl3pPr marL="1143000" indent="-228600">
                        <a:defRPr sz="2200">
                          <a:solidFill>
                            <a:schemeClr val="bg1"/>
                          </a:solidFill>
                          <a:latin typeface="Arial" panose="020B0604020202020204" pitchFamily="34" charset="0"/>
                          <a:ea typeface="ＭＳ Ｐゴシック" panose="020B0600070205080204" pitchFamily="34" charset="-128"/>
                        </a:defRPr>
                      </a:lvl3pPr>
                      <a:lvl4pPr marL="1600200" indent="-228600">
                        <a:defRPr sz="2000">
                          <a:solidFill>
                            <a:schemeClr val="bg1"/>
                          </a:solidFill>
                          <a:latin typeface="Arial" panose="020B0604020202020204" pitchFamily="34" charset="0"/>
                          <a:ea typeface="ＭＳ Ｐゴシック" panose="020B0600070205080204" pitchFamily="34" charset="-128"/>
                        </a:defRPr>
                      </a:lvl4pPr>
                      <a:lvl5pPr marL="2057400" indent="-228600">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nl-NL" altLang="nl-NL" sz="2000" b="0" i="0" u="none" strike="noStrike" cap="none" normalizeH="0" baseline="0">
                          <a:ln>
                            <a:noFill/>
                          </a:ln>
                          <a:solidFill>
                            <a:srgbClr val="000066"/>
                          </a:solidFill>
                          <a:effectLst/>
                          <a:latin typeface="Arial" panose="020B0604020202020204" pitchFamily="34" charset="0"/>
                          <a:ea typeface="ＭＳ Ｐゴシック" panose="020B0600070205080204" pitchFamily="34" charset="-128"/>
                        </a:rPr>
                        <a:t>Serum level</a:t>
                      </a:r>
                    </a:p>
                  </a:txBody>
                  <a:tcPr marT="45726" marB="45726"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solidFill>
                      <a:srgbClr val="CCFFFF"/>
                    </a:solidFill>
                  </a:tcPr>
                </a:tc>
                <a:tc>
                  <a:txBody>
                    <a:bodyPr/>
                    <a:lstStyle>
                      <a:lvl1pPr>
                        <a:defRPr sz="3000">
                          <a:solidFill>
                            <a:schemeClr val="bg1"/>
                          </a:solidFill>
                          <a:latin typeface="Arial" panose="020B0604020202020204" pitchFamily="34" charset="0"/>
                          <a:ea typeface="ＭＳ Ｐゴシック" panose="020B0600070205080204" pitchFamily="34" charset="-128"/>
                        </a:defRPr>
                      </a:lvl1pPr>
                      <a:lvl2pPr marL="742950" indent="-285750">
                        <a:defRPr sz="2600">
                          <a:solidFill>
                            <a:schemeClr val="bg1"/>
                          </a:solidFill>
                          <a:latin typeface="Arial" panose="020B0604020202020204" pitchFamily="34" charset="0"/>
                          <a:ea typeface="ＭＳ Ｐゴシック" panose="020B0600070205080204" pitchFamily="34" charset="-128"/>
                        </a:defRPr>
                      </a:lvl2pPr>
                      <a:lvl3pPr marL="1143000" indent="-228600">
                        <a:defRPr sz="2200">
                          <a:solidFill>
                            <a:schemeClr val="bg1"/>
                          </a:solidFill>
                          <a:latin typeface="Arial" panose="020B0604020202020204" pitchFamily="34" charset="0"/>
                          <a:ea typeface="ＭＳ Ｐゴシック" panose="020B0600070205080204" pitchFamily="34" charset="-128"/>
                        </a:defRPr>
                      </a:lvl3pPr>
                      <a:lvl4pPr marL="1600200" indent="-228600">
                        <a:defRPr sz="2000">
                          <a:solidFill>
                            <a:schemeClr val="bg1"/>
                          </a:solidFill>
                          <a:latin typeface="Arial" panose="020B0604020202020204" pitchFamily="34" charset="0"/>
                          <a:ea typeface="ＭＳ Ｐゴシック" panose="020B0600070205080204" pitchFamily="34" charset="-128"/>
                        </a:defRPr>
                      </a:lvl4pPr>
                      <a:lvl5pPr marL="2057400" indent="-228600">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nl-NL" altLang="nl-NL" sz="2000" b="0" i="0" u="none" strike="noStrike" cap="none" normalizeH="0" baseline="0" dirty="0">
                          <a:ln>
                            <a:noFill/>
                          </a:ln>
                          <a:solidFill>
                            <a:schemeClr val="tx1"/>
                          </a:solidFill>
                          <a:effectLst/>
                          <a:latin typeface="Arial" panose="020B0604020202020204" pitchFamily="34" charset="0"/>
                          <a:ea typeface="ＭＳ Ｐゴシック" panose="020B0600070205080204" pitchFamily="34" charset="-128"/>
                        </a:rPr>
                        <a:t>7-16 g/l</a:t>
                      </a:r>
                    </a:p>
                  </a:txBody>
                  <a:tcPr marT="45726" marB="45726"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noFill/>
                  </a:tcPr>
                </a:tc>
                <a:tc>
                  <a:txBody>
                    <a:bodyPr/>
                    <a:lstStyle>
                      <a:lvl1pPr>
                        <a:defRPr sz="3000">
                          <a:solidFill>
                            <a:schemeClr val="bg1"/>
                          </a:solidFill>
                          <a:latin typeface="Arial" panose="020B0604020202020204" pitchFamily="34" charset="0"/>
                          <a:ea typeface="ＭＳ Ｐゴシック" panose="020B0600070205080204" pitchFamily="34" charset="-128"/>
                        </a:defRPr>
                      </a:lvl1pPr>
                      <a:lvl2pPr marL="742950" indent="-285750">
                        <a:defRPr sz="2600">
                          <a:solidFill>
                            <a:schemeClr val="bg1"/>
                          </a:solidFill>
                          <a:latin typeface="Arial" panose="020B0604020202020204" pitchFamily="34" charset="0"/>
                          <a:ea typeface="ＭＳ Ｐゴシック" panose="020B0600070205080204" pitchFamily="34" charset="-128"/>
                        </a:defRPr>
                      </a:lvl2pPr>
                      <a:lvl3pPr marL="1143000" indent="-228600">
                        <a:defRPr sz="2200">
                          <a:solidFill>
                            <a:schemeClr val="bg1"/>
                          </a:solidFill>
                          <a:latin typeface="Arial" panose="020B0604020202020204" pitchFamily="34" charset="0"/>
                          <a:ea typeface="ＭＳ Ｐゴシック" panose="020B0600070205080204" pitchFamily="34" charset="-128"/>
                        </a:defRPr>
                      </a:lvl3pPr>
                      <a:lvl4pPr marL="1600200" indent="-228600">
                        <a:defRPr sz="2000">
                          <a:solidFill>
                            <a:schemeClr val="bg1"/>
                          </a:solidFill>
                          <a:latin typeface="Arial" panose="020B0604020202020204" pitchFamily="34" charset="0"/>
                          <a:ea typeface="ＭＳ Ｐゴシック" panose="020B0600070205080204" pitchFamily="34" charset="-128"/>
                        </a:defRPr>
                      </a:lvl4pPr>
                      <a:lvl5pPr marL="2057400" indent="-228600">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nl-NL" altLang="nl-NL" sz="2000" b="0" i="0" u="none" strike="noStrike" cap="none" normalizeH="0" baseline="0" dirty="0">
                          <a:ln>
                            <a:noFill/>
                          </a:ln>
                          <a:solidFill>
                            <a:schemeClr val="tx1"/>
                          </a:solidFill>
                          <a:effectLst/>
                          <a:latin typeface="Arial" panose="020B0604020202020204" pitchFamily="34" charset="0"/>
                          <a:ea typeface="ＭＳ Ｐゴシック" panose="020B0600070205080204" pitchFamily="34" charset="-128"/>
                        </a:rPr>
                        <a:t>0.7-4 g/l</a:t>
                      </a:r>
                    </a:p>
                  </a:txBody>
                  <a:tcPr marT="45726" marB="45726"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noFill/>
                  </a:tcPr>
                </a:tc>
                <a:tc>
                  <a:txBody>
                    <a:bodyPr/>
                    <a:lstStyle>
                      <a:lvl1pPr>
                        <a:defRPr sz="3000">
                          <a:solidFill>
                            <a:schemeClr val="bg1"/>
                          </a:solidFill>
                          <a:latin typeface="Arial" panose="020B0604020202020204" pitchFamily="34" charset="0"/>
                          <a:ea typeface="ＭＳ Ｐゴシック" panose="020B0600070205080204" pitchFamily="34" charset="-128"/>
                        </a:defRPr>
                      </a:lvl1pPr>
                      <a:lvl2pPr marL="742950" indent="-285750">
                        <a:defRPr sz="2600">
                          <a:solidFill>
                            <a:schemeClr val="bg1"/>
                          </a:solidFill>
                          <a:latin typeface="Arial" panose="020B0604020202020204" pitchFamily="34" charset="0"/>
                          <a:ea typeface="ＭＳ Ｐゴシック" panose="020B0600070205080204" pitchFamily="34" charset="-128"/>
                        </a:defRPr>
                      </a:lvl2pPr>
                      <a:lvl3pPr marL="1143000" indent="-228600">
                        <a:defRPr sz="2200">
                          <a:solidFill>
                            <a:schemeClr val="bg1"/>
                          </a:solidFill>
                          <a:latin typeface="Arial" panose="020B0604020202020204" pitchFamily="34" charset="0"/>
                          <a:ea typeface="ＭＳ Ｐゴシック" panose="020B0600070205080204" pitchFamily="34" charset="-128"/>
                        </a:defRPr>
                      </a:lvl3pPr>
                      <a:lvl4pPr marL="1600200" indent="-228600">
                        <a:defRPr sz="2000">
                          <a:solidFill>
                            <a:schemeClr val="bg1"/>
                          </a:solidFill>
                          <a:latin typeface="Arial" panose="020B0604020202020204" pitchFamily="34" charset="0"/>
                          <a:ea typeface="ＭＳ Ｐゴシック" panose="020B0600070205080204" pitchFamily="34" charset="-128"/>
                        </a:defRPr>
                      </a:lvl4pPr>
                      <a:lvl5pPr marL="2057400" indent="-228600">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nl-NL" altLang="nl-NL" sz="2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0.4-2.3 g/l</a:t>
                      </a:r>
                    </a:p>
                  </a:txBody>
                  <a:tcPr marT="45726" marB="45726"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noFill/>
                  </a:tcPr>
                </a:tc>
                <a:tc>
                  <a:txBody>
                    <a:bodyPr/>
                    <a:lstStyle>
                      <a:lvl1pPr>
                        <a:defRPr sz="3000">
                          <a:solidFill>
                            <a:schemeClr val="bg1"/>
                          </a:solidFill>
                          <a:latin typeface="Arial" panose="020B0604020202020204" pitchFamily="34" charset="0"/>
                          <a:ea typeface="ＭＳ Ｐゴシック" panose="020B0600070205080204" pitchFamily="34" charset="-128"/>
                        </a:defRPr>
                      </a:lvl1pPr>
                      <a:lvl2pPr marL="742950" indent="-285750">
                        <a:defRPr sz="2600">
                          <a:solidFill>
                            <a:schemeClr val="bg1"/>
                          </a:solidFill>
                          <a:latin typeface="Arial" panose="020B0604020202020204" pitchFamily="34" charset="0"/>
                          <a:ea typeface="ＭＳ Ｐゴシック" panose="020B0600070205080204" pitchFamily="34" charset="-128"/>
                        </a:defRPr>
                      </a:lvl2pPr>
                      <a:lvl3pPr marL="1143000" indent="-228600">
                        <a:defRPr sz="2200">
                          <a:solidFill>
                            <a:schemeClr val="bg1"/>
                          </a:solidFill>
                          <a:latin typeface="Arial" panose="020B0604020202020204" pitchFamily="34" charset="0"/>
                          <a:ea typeface="ＭＳ Ｐゴシック" panose="020B0600070205080204" pitchFamily="34" charset="-128"/>
                        </a:defRPr>
                      </a:lvl3pPr>
                      <a:lvl4pPr marL="1600200" indent="-228600">
                        <a:defRPr sz="2000">
                          <a:solidFill>
                            <a:schemeClr val="bg1"/>
                          </a:solidFill>
                          <a:latin typeface="Arial" panose="020B0604020202020204" pitchFamily="34" charset="0"/>
                          <a:ea typeface="ＭＳ Ｐゴシック" panose="020B0600070205080204" pitchFamily="34" charset="-128"/>
                        </a:defRPr>
                      </a:lvl4pPr>
                      <a:lvl5pPr marL="2057400" indent="-228600">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nl-NL" altLang="nl-NL" sz="2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0-0.4 g/l</a:t>
                      </a:r>
                    </a:p>
                  </a:txBody>
                  <a:tcPr marT="45726" marB="45726"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noFill/>
                  </a:tcPr>
                </a:tc>
                <a:tc>
                  <a:txBody>
                    <a:bodyPr/>
                    <a:lstStyle>
                      <a:lvl1pPr>
                        <a:defRPr sz="3000">
                          <a:solidFill>
                            <a:schemeClr val="bg1"/>
                          </a:solidFill>
                          <a:latin typeface="Arial" panose="020B0604020202020204" pitchFamily="34" charset="0"/>
                          <a:ea typeface="ＭＳ Ｐゴシック" panose="020B0600070205080204" pitchFamily="34" charset="-128"/>
                        </a:defRPr>
                      </a:lvl1pPr>
                      <a:lvl2pPr marL="742950" indent="-285750">
                        <a:defRPr sz="2600">
                          <a:solidFill>
                            <a:schemeClr val="bg1"/>
                          </a:solidFill>
                          <a:latin typeface="Arial" panose="020B0604020202020204" pitchFamily="34" charset="0"/>
                          <a:ea typeface="ＭＳ Ｐゴシック" panose="020B0600070205080204" pitchFamily="34" charset="-128"/>
                        </a:defRPr>
                      </a:lvl2pPr>
                      <a:lvl3pPr marL="1143000" indent="-228600">
                        <a:defRPr sz="2200">
                          <a:solidFill>
                            <a:schemeClr val="bg1"/>
                          </a:solidFill>
                          <a:latin typeface="Arial" panose="020B0604020202020204" pitchFamily="34" charset="0"/>
                          <a:ea typeface="ＭＳ Ｐゴシック" panose="020B0600070205080204" pitchFamily="34" charset="-128"/>
                        </a:defRPr>
                      </a:lvl3pPr>
                      <a:lvl4pPr marL="1600200" indent="-228600">
                        <a:defRPr sz="2000">
                          <a:solidFill>
                            <a:schemeClr val="bg1"/>
                          </a:solidFill>
                          <a:latin typeface="Arial" panose="020B0604020202020204" pitchFamily="34" charset="0"/>
                          <a:ea typeface="ＭＳ Ｐゴシック" panose="020B0600070205080204" pitchFamily="34" charset="-128"/>
                        </a:defRPr>
                      </a:lvl4pPr>
                      <a:lvl5pPr marL="2057400" indent="-228600">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nl-NL" altLang="nl-NL" sz="2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&lt;0.0001 g/l</a:t>
                      </a:r>
                    </a:p>
                  </a:txBody>
                  <a:tcPr marT="45726" marB="45726"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16603281"/>
                  </a:ext>
                </a:extLst>
              </a:tr>
              <a:tr h="614363">
                <a:tc>
                  <a:txBody>
                    <a:bodyPr/>
                    <a:lstStyle>
                      <a:lvl1pPr>
                        <a:defRPr sz="3000">
                          <a:solidFill>
                            <a:schemeClr val="bg1"/>
                          </a:solidFill>
                          <a:latin typeface="Arial" panose="020B0604020202020204" pitchFamily="34" charset="0"/>
                          <a:ea typeface="ＭＳ Ｐゴシック" panose="020B0600070205080204" pitchFamily="34" charset="-128"/>
                        </a:defRPr>
                      </a:lvl1pPr>
                      <a:lvl2pPr marL="742950" indent="-285750">
                        <a:defRPr sz="2600">
                          <a:solidFill>
                            <a:schemeClr val="bg1"/>
                          </a:solidFill>
                          <a:latin typeface="Arial" panose="020B0604020202020204" pitchFamily="34" charset="0"/>
                          <a:ea typeface="ＭＳ Ｐゴシック" panose="020B0600070205080204" pitchFamily="34" charset="-128"/>
                        </a:defRPr>
                      </a:lvl2pPr>
                      <a:lvl3pPr marL="1143000" indent="-228600">
                        <a:defRPr sz="2200">
                          <a:solidFill>
                            <a:schemeClr val="bg1"/>
                          </a:solidFill>
                          <a:latin typeface="Arial" panose="020B0604020202020204" pitchFamily="34" charset="0"/>
                          <a:ea typeface="ＭＳ Ｐゴシック" panose="020B0600070205080204" pitchFamily="34" charset="-128"/>
                        </a:defRPr>
                      </a:lvl3pPr>
                      <a:lvl4pPr marL="1600200" indent="-228600">
                        <a:defRPr sz="2000">
                          <a:solidFill>
                            <a:schemeClr val="bg1"/>
                          </a:solidFill>
                          <a:latin typeface="Arial" panose="020B0604020202020204" pitchFamily="34" charset="0"/>
                          <a:ea typeface="ＭＳ Ｐゴシック" panose="020B0600070205080204" pitchFamily="34" charset="-128"/>
                        </a:defRPr>
                      </a:lvl4pPr>
                      <a:lvl5pPr marL="2057400" indent="-228600">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nl-NL" altLang="nl-NL" sz="2000" b="0" i="0" u="none" strike="noStrike" cap="none" normalizeH="0" baseline="0">
                          <a:ln>
                            <a:noFill/>
                          </a:ln>
                          <a:solidFill>
                            <a:srgbClr val="000066"/>
                          </a:solidFill>
                          <a:effectLst/>
                          <a:latin typeface="Arial" panose="020B0604020202020204" pitchFamily="34" charset="0"/>
                          <a:ea typeface="ＭＳ Ｐゴシック" panose="020B0600070205080204" pitchFamily="34" charset="-128"/>
                        </a:rPr>
                        <a:t>% total Ig</a:t>
                      </a:r>
                    </a:p>
                  </a:txBody>
                  <a:tcPr marT="45726" marB="45726"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solidFill>
                      <a:srgbClr val="CCFFFF"/>
                    </a:solidFill>
                  </a:tcPr>
                </a:tc>
                <a:tc>
                  <a:txBody>
                    <a:bodyPr/>
                    <a:lstStyle>
                      <a:lvl1pPr>
                        <a:defRPr sz="3000">
                          <a:solidFill>
                            <a:schemeClr val="bg1"/>
                          </a:solidFill>
                          <a:latin typeface="Arial" panose="020B0604020202020204" pitchFamily="34" charset="0"/>
                          <a:ea typeface="ＭＳ Ｐゴシック" panose="020B0600070205080204" pitchFamily="34" charset="-128"/>
                        </a:defRPr>
                      </a:lvl1pPr>
                      <a:lvl2pPr marL="742950" indent="-285750">
                        <a:defRPr sz="2600">
                          <a:solidFill>
                            <a:schemeClr val="bg1"/>
                          </a:solidFill>
                          <a:latin typeface="Arial" panose="020B0604020202020204" pitchFamily="34" charset="0"/>
                          <a:ea typeface="ＭＳ Ｐゴシック" panose="020B0600070205080204" pitchFamily="34" charset="-128"/>
                        </a:defRPr>
                      </a:lvl2pPr>
                      <a:lvl3pPr marL="1143000" indent="-228600">
                        <a:defRPr sz="2200">
                          <a:solidFill>
                            <a:schemeClr val="bg1"/>
                          </a:solidFill>
                          <a:latin typeface="Arial" panose="020B0604020202020204" pitchFamily="34" charset="0"/>
                          <a:ea typeface="ＭＳ Ｐゴシック" panose="020B0600070205080204" pitchFamily="34" charset="-128"/>
                        </a:defRPr>
                      </a:lvl3pPr>
                      <a:lvl4pPr marL="1600200" indent="-228600">
                        <a:defRPr sz="2000">
                          <a:solidFill>
                            <a:schemeClr val="bg1"/>
                          </a:solidFill>
                          <a:latin typeface="Arial" panose="020B0604020202020204" pitchFamily="34" charset="0"/>
                          <a:ea typeface="ＭＳ Ｐゴシック" panose="020B0600070205080204" pitchFamily="34" charset="-128"/>
                        </a:defRPr>
                      </a:lvl4pPr>
                      <a:lvl5pPr marL="2057400" indent="-228600">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nl-NL" altLang="nl-NL" sz="2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80</a:t>
                      </a:r>
                    </a:p>
                  </a:txBody>
                  <a:tcPr marT="45726" marB="45726"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noFill/>
                  </a:tcPr>
                </a:tc>
                <a:tc>
                  <a:txBody>
                    <a:bodyPr/>
                    <a:lstStyle>
                      <a:lvl1pPr>
                        <a:defRPr sz="3000">
                          <a:solidFill>
                            <a:schemeClr val="bg1"/>
                          </a:solidFill>
                          <a:latin typeface="Arial" panose="020B0604020202020204" pitchFamily="34" charset="0"/>
                          <a:ea typeface="ＭＳ Ｐゴシック" panose="020B0600070205080204" pitchFamily="34" charset="-128"/>
                        </a:defRPr>
                      </a:lvl1pPr>
                      <a:lvl2pPr marL="742950" indent="-285750">
                        <a:defRPr sz="2600">
                          <a:solidFill>
                            <a:schemeClr val="bg1"/>
                          </a:solidFill>
                          <a:latin typeface="Arial" panose="020B0604020202020204" pitchFamily="34" charset="0"/>
                          <a:ea typeface="ＭＳ Ｐゴシック" panose="020B0600070205080204" pitchFamily="34" charset="-128"/>
                        </a:defRPr>
                      </a:lvl2pPr>
                      <a:lvl3pPr marL="1143000" indent="-228600">
                        <a:defRPr sz="2200">
                          <a:solidFill>
                            <a:schemeClr val="bg1"/>
                          </a:solidFill>
                          <a:latin typeface="Arial" panose="020B0604020202020204" pitchFamily="34" charset="0"/>
                          <a:ea typeface="ＭＳ Ｐゴシック" panose="020B0600070205080204" pitchFamily="34" charset="-128"/>
                        </a:defRPr>
                      </a:lvl3pPr>
                      <a:lvl4pPr marL="1600200" indent="-228600">
                        <a:defRPr sz="2000">
                          <a:solidFill>
                            <a:schemeClr val="bg1"/>
                          </a:solidFill>
                          <a:latin typeface="Arial" panose="020B0604020202020204" pitchFamily="34" charset="0"/>
                          <a:ea typeface="ＭＳ Ｐゴシック" panose="020B0600070205080204" pitchFamily="34" charset="-128"/>
                        </a:defRPr>
                      </a:lvl4pPr>
                      <a:lvl5pPr marL="2057400" indent="-228600">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nl-NL" altLang="nl-NL" sz="2000" b="0" i="0" u="none" strike="noStrike" cap="none" normalizeH="0" baseline="0" dirty="0">
                          <a:ln>
                            <a:noFill/>
                          </a:ln>
                          <a:solidFill>
                            <a:schemeClr val="tx1"/>
                          </a:solidFill>
                          <a:effectLst/>
                          <a:latin typeface="Arial" panose="020B0604020202020204" pitchFamily="34" charset="0"/>
                          <a:ea typeface="ＭＳ Ｐゴシック" panose="020B0600070205080204" pitchFamily="34" charset="-128"/>
                        </a:rPr>
                        <a:t>13</a:t>
                      </a:r>
                    </a:p>
                  </a:txBody>
                  <a:tcPr marT="45726" marB="45726"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noFill/>
                  </a:tcPr>
                </a:tc>
                <a:tc>
                  <a:txBody>
                    <a:bodyPr/>
                    <a:lstStyle>
                      <a:lvl1pPr>
                        <a:defRPr sz="3000">
                          <a:solidFill>
                            <a:schemeClr val="bg1"/>
                          </a:solidFill>
                          <a:latin typeface="Arial" panose="020B0604020202020204" pitchFamily="34" charset="0"/>
                          <a:ea typeface="ＭＳ Ｐゴシック" panose="020B0600070205080204" pitchFamily="34" charset="-128"/>
                        </a:defRPr>
                      </a:lvl1pPr>
                      <a:lvl2pPr marL="742950" indent="-285750">
                        <a:defRPr sz="2600">
                          <a:solidFill>
                            <a:schemeClr val="bg1"/>
                          </a:solidFill>
                          <a:latin typeface="Arial" panose="020B0604020202020204" pitchFamily="34" charset="0"/>
                          <a:ea typeface="ＭＳ Ｐゴシック" panose="020B0600070205080204" pitchFamily="34" charset="-128"/>
                        </a:defRPr>
                      </a:lvl2pPr>
                      <a:lvl3pPr marL="1143000" indent="-228600">
                        <a:defRPr sz="2200">
                          <a:solidFill>
                            <a:schemeClr val="bg1"/>
                          </a:solidFill>
                          <a:latin typeface="Arial" panose="020B0604020202020204" pitchFamily="34" charset="0"/>
                          <a:ea typeface="ＭＳ Ｐゴシック" panose="020B0600070205080204" pitchFamily="34" charset="-128"/>
                        </a:defRPr>
                      </a:lvl3pPr>
                      <a:lvl4pPr marL="1600200" indent="-228600">
                        <a:defRPr sz="2000">
                          <a:solidFill>
                            <a:schemeClr val="bg1"/>
                          </a:solidFill>
                          <a:latin typeface="Arial" panose="020B0604020202020204" pitchFamily="34" charset="0"/>
                          <a:ea typeface="ＭＳ Ｐゴシック" panose="020B0600070205080204" pitchFamily="34" charset="-128"/>
                        </a:defRPr>
                      </a:lvl4pPr>
                      <a:lvl5pPr marL="2057400" indent="-228600">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nl-NL" altLang="nl-NL" sz="2000" b="0" i="0" u="none" strike="noStrike" cap="none" normalizeH="0" baseline="0" dirty="0">
                          <a:ln>
                            <a:noFill/>
                          </a:ln>
                          <a:solidFill>
                            <a:schemeClr val="tx1"/>
                          </a:solidFill>
                          <a:effectLst/>
                          <a:latin typeface="Arial" panose="020B0604020202020204" pitchFamily="34" charset="0"/>
                          <a:ea typeface="ＭＳ Ｐゴシック" panose="020B0600070205080204" pitchFamily="34" charset="-128"/>
                        </a:rPr>
                        <a:t>6</a:t>
                      </a:r>
                    </a:p>
                  </a:txBody>
                  <a:tcPr marT="45726" marB="45726"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noFill/>
                  </a:tcPr>
                </a:tc>
                <a:tc>
                  <a:txBody>
                    <a:bodyPr/>
                    <a:lstStyle>
                      <a:lvl1pPr>
                        <a:defRPr sz="3000">
                          <a:solidFill>
                            <a:schemeClr val="bg1"/>
                          </a:solidFill>
                          <a:latin typeface="Arial" panose="020B0604020202020204" pitchFamily="34" charset="0"/>
                          <a:ea typeface="ＭＳ Ｐゴシック" panose="020B0600070205080204" pitchFamily="34" charset="-128"/>
                        </a:defRPr>
                      </a:lvl1pPr>
                      <a:lvl2pPr marL="742950" indent="-285750">
                        <a:defRPr sz="2600">
                          <a:solidFill>
                            <a:schemeClr val="bg1"/>
                          </a:solidFill>
                          <a:latin typeface="Arial" panose="020B0604020202020204" pitchFamily="34" charset="0"/>
                          <a:ea typeface="ＭＳ Ｐゴシック" panose="020B0600070205080204" pitchFamily="34" charset="-128"/>
                        </a:defRPr>
                      </a:lvl2pPr>
                      <a:lvl3pPr marL="1143000" indent="-228600">
                        <a:defRPr sz="2200">
                          <a:solidFill>
                            <a:schemeClr val="bg1"/>
                          </a:solidFill>
                          <a:latin typeface="Arial" panose="020B0604020202020204" pitchFamily="34" charset="0"/>
                          <a:ea typeface="ＭＳ Ｐゴシック" panose="020B0600070205080204" pitchFamily="34" charset="-128"/>
                        </a:defRPr>
                      </a:lvl3pPr>
                      <a:lvl4pPr marL="1600200" indent="-228600">
                        <a:defRPr sz="2000">
                          <a:solidFill>
                            <a:schemeClr val="bg1"/>
                          </a:solidFill>
                          <a:latin typeface="Arial" panose="020B0604020202020204" pitchFamily="34" charset="0"/>
                          <a:ea typeface="ＭＳ Ｐゴシック" panose="020B0600070205080204" pitchFamily="34" charset="-128"/>
                        </a:defRPr>
                      </a:lvl4pPr>
                      <a:lvl5pPr marL="2057400" indent="-228600">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nl-NL" altLang="nl-NL" sz="2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0-1</a:t>
                      </a:r>
                    </a:p>
                  </a:txBody>
                  <a:tcPr marT="45726" marB="45726"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noFill/>
                  </a:tcPr>
                </a:tc>
                <a:tc>
                  <a:txBody>
                    <a:bodyPr/>
                    <a:lstStyle>
                      <a:lvl1pPr>
                        <a:defRPr sz="3000">
                          <a:solidFill>
                            <a:schemeClr val="bg1"/>
                          </a:solidFill>
                          <a:latin typeface="Arial" panose="020B0604020202020204" pitchFamily="34" charset="0"/>
                          <a:ea typeface="ＭＳ Ｐゴシック" panose="020B0600070205080204" pitchFamily="34" charset="-128"/>
                        </a:defRPr>
                      </a:lvl1pPr>
                      <a:lvl2pPr marL="742950" indent="-285750">
                        <a:defRPr sz="2600">
                          <a:solidFill>
                            <a:schemeClr val="bg1"/>
                          </a:solidFill>
                          <a:latin typeface="Arial" panose="020B0604020202020204" pitchFamily="34" charset="0"/>
                          <a:ea typeface="ＭＳ Ｐゴシック" panose="020B0600070205080204" pitchFamily="34" charset="-128"/>
                        </a:defRPr>
                      </a:lvl2pPr>
                      <a:lvl3pPr marL="1143000" indent="-228600">
                        <a:defRPr sz="2200">
                          <a:solidFill>
                            <a:schemeClr val="bg1"/>
                          </a:solidFill>
                          <a:latin typeface="Arial" panose="020B0604020202020204" pitchFamily="34" charset="0"/>
                          <a:ea typeface="ＭＳ Ｐゴシック" panose="020B0600070205080204" pitchFamily="34" charset="-128"/>
                        </a:defRPr>
                      </a:lvl3pPr>
                      <a:lvl4pPr marL="1600200" indent="-228600">
                        <a:defRPr sz="2000">
                          <a:solidFill>
                            <a:schemeClr val="bg1"/>
                          </a:solidFill>
                          <a:latin typeface="Arial" panose="020B0604020202020204" pitchFamily="34" charset="0"/>
                          <a:ea typeface="ＭＳ Ｐゴシック" panose="020B0600070205080204" pitchFamily="34" charset="-128"/>
                        </a:defRPr>
                      </a:lvl4pPr>
                      <a:lvl5pPr marL="2057400" indent="-228600">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nl-NL" altLang="nl-NL" sz="2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0.002</a:t>
                      </a:r>
                    </a:p>
                  </a:txBody>
                  <a:tcPr marT="45726" marB="45726"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41179034"/>
                  </a:ext>
                </a:extLst>
              </a:tr>
              <a:tr h="642938">
                <a:tc>
                  <a:txBody>
                    <a:bodyPr/>
                    <a:lstStyle>
                      <a:lvl1pPr>
                        <a:defRPr sz="3000">
                          <a:solidFill>
                            <a:schemeClr val="bg1"/>
                          </a:solidFill>
                          <a:latin typeface="Arial" panose="020B0604020202020204" pitchFamily="34" charset="0"/>
                          <a:ea typeface="ＭＳ Ｐゴシック" panose="020B0600070205080204" pitchFamily="34" charset="-128"/>
                        </a:defRPr>
                      </a:lvl1pPr>
                      <a:lvl2pPr marL="742950" indent="-285750">
                        <a:defRPr sz="2600">
                          <a:solidFill>
                            <a:schemeClr val="bg1"/>
                          </a:solidFill>
                          <a:latin typeface="Arial" panose="020B0604020202020204" pitchFamily="34" charset="0"/>
                          <a:ea typeface="ＭＳ Ｐゴシック" panose="020B0600070205080204" pitchFamily="34" charset="-128"/>
                        </a:defRPr>
                      </a:lvl2pPr>
                      <a:lvl3pPr marL="1143000" indent="-228600">
                        <a:defRPr sz="2200">
                          <a:solidFill>
                            <a:schemeClr val="bg1"/>
                          </a:solidFill>
                          <a:latin typeface="Arial" panose="020B0604020202020204" pitchFamily="34" charset="0"/>
                          <a:ea typeface="ＭＳ Ｐゴシック" panose="020B0600070205080204" pitchFamily="34" charset="-128"/>
                        </a:defRPr>
                      </a:lvl3pPr>
                      <a:lvl4pPr marL="1600200" indent="-228600">
                        <a:defRPr sz="2000">
                          <a:solidFill>
                            <a:schemeClr val="bg1"/>
                          </a:solidFill>
                          <a:latin typeface="Arial" panose="020B0604020202020204" pitchFamily="34" charset="0"/>
                          <a:ea typeface="ＭＳ Ｐゴシック" panose="020B0600070205080204" pitchFamily="34" charset="-128"/>
                        </a:defRPr>
                      </a:lvl4pPr>
                      <a:lvl5pPr marL="2057400" indent="-228600">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nl-NL" altLang="nl-NL" sz="2000" b="0" i="0" u="none" strike="noStrike" cap="none" normalizeH="0" baseline="0">
                          <a:ln>
                            <a:noFill/>
                          </a:ln>
                          <a:solidFill>
                            <a:srgbClr val="000066"/>
                          </a:solidFill>
                          <a:effectLst/>
                          <a:latin typeface="Arial" panose="020B0604020202020204" pitchFamily="34" charset="0"/>
                          <a:ea typeface="ＭＳ Ｐゴシック" panose="020B0600070205080204" pitchFamily="34" charset="-128"/>
                        </a:rPr>
                        <a:t>T1/2</a:t>
                      </a:r>
                    </a:p>
                  </a:txBody>
                  <a:tcPr marT="45726" marB="45726"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solidFill>
                      <a:srgbClr val="CCFFFF"/>
                    </a:solidFill>
                  </a:tcPr>
                </a:tc>
                <a:tc>
                  <a:txBody>
                    <a:bodyPr/>
                    <a:lstStyle>
                      <a:lvl1pPr>
                        <a:defRPr sz="3000">
                          <a:solidFill>
                            <a:schemeClr val="bg1"/>
                          </a:solidFill>
                          <a:latin typeface="Arial" panose="020B0604020202020204" pitchFamily="34" charset="0"/>
                          <a:ea typeface="ＭＳ Ｐゴシック" panose="020B0600070205080204" pitchFamily="34" charset="-128"/>
                        </a:defRPr>
                      </a:lvl1pPr>
                      <a:lvl2pPr marL="742950" indent="-285750">
                        <a:defRPr sz="2600">
                          <a:solidFill>
                            <a:schemeClr val="bg1"/>
                          </a:solidFill>
                          <a:latin typeface="Arial" panose="020B0604020202020204" pitchFamily="34" charset="0"/>
                          <a:ea typeface="ＭＳ Ｐゴシック" panose="020B0600070205080204" pitchFamily="34" charset="-128"/>
                        </a:defRPr>
                      </a:lvl2pPr>
                      <a:lvl3pPr marL="1143000" indent="-228600">
                        <a:defRPr sz="2200">
                          <a:solidFill>
                            <a:schemeClr val="bg1"/>
                          </a:solidFill>
                          <a:latin typeface="Arial" panose="020B0604020202020204" pitchFamily="34" charset="0"/>
                          <a:ea typeface="ＭＳ Ｐゴシック" panose="020B0600070205080204" pitchFamily="34" charset="-128"/>
                        </a:defRPr>
                      </a:lvl3pPr>
                      <a:lvl4pPr marL="1600200" indent="-228600">
                        <a:defRPr sz="2000">
                          <a:solidFill>
                            <a:schemeClr val="bg1"/>
                          </a:solidFill>
                          <a:latin typeface="Arial" panose="020B0604020202020204" pitchFamily="34" charset="0"/>
                          <a:ea typeface="ＭＳ Ｐゴシック" panose="020B0600070205080204" pitchFamily="34" charset="-128"/>
                        </a:defRPr>
                      </a:lvl4pPr>
                      <a:lvl5pPr marL="2057400" indent="-228600">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nl-NL" altLang="nl-NL" sz="2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23</a:t>
                      </a:r>
                    </a:p>
                  </a:txBody>
                  <a:tcPr marT="45726" marB="45726"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noFill/>
                  </a:tcPr>
                </a:tc>
                <a:tc>
                  <a:txBody>
                    <a:bodyPr/>
                    <a:lstStyle>
                      <a:lvl1pPr>
                        <a:defRPr sz="3000">
                          <a:solidFill>
                            <a:schemeClr val="bg1"/>
                          </a:solidFill>
                          <a:latin typeface="Arial" panose="020B0604020202020204" pitchFamily="34" charset="0"/>
                          <a:ea typeface="ＭＳ Ｐゴシック" panose="020B0600070205080204" pitchFamily="34" charset="-128"/>
                        </a:defRPr>
                      </a:lvl1pPr>
                      <a:lvl2pPr marL="742950" indent="-285750">
                        <a:defRPr sz="2600">
                          <a:solidFill>
                            <a:schemeClr val="bg1"/>
                          </a:solidFill>
                          <a:latin typeface="Arial" panose="020B0604020202020204" pitchFamily="34" charset="0"/>
                          <a:ea typeface="ＭＳ Ｐゴシック" panose="020B0600070205080204" pitchFamily="34" charset="-128"/>
                        </a:defRPr>
                      </a:lvl2pPr>
                      <a:lvl3pPr marL="1143000" indent="-228600">
                        <a:defRPr sz="2200">
                          <a:solidFill>
                            <a:schemeClr val="bg1"/>
                          </a:solidFill>
                          <a:latin typeface="Arial" panose="020B0604020202020204" pitchFamily="34" charset="0"/>
                          <a:ea typeface="ＭＳ Ｐゴシック" panose="020B0600070205080204" pitchFamily="34" charset="-128"/>
                        </a:defRPr>
                      </a:lvl3pPr>
                      <a:lvl4pPr marL="1600200" indent="-228600">
                        <a:defRPr sz="2000">
                          <a:solidFill>
                            <a:schemeClr val="bg1"/>
                          </a:solidFill>
                          <a:latin typeface="Arial" panose="020B0604020202020204" pitchFamily="34" charset="0"/>
                          <a:ea typeface="ＭＳ Ｐゴシック" panose="020B0600070205080204" pitchFamily="34" charset="-128"/>
                        </a:defRPr>
                      </a:lvl4pPr>
                      <a:lvl5pPr marL="2057400" indent="-228600">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nl-NL" sz="2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6</a:t>
                      </a:r>
                    </a:p>
                  </a:txBody>
                  <a:tcPr marT="45726" marB="45726"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noFill/>
                  </a:tcPr>
                </a:tc>
                <a:tc>
                  <a:txBody>
                    <a:bodyPr/>
                    <a:lstStyle>
                      <a:lvl1pPr>
                        <a:defRPr sz="3000">
                          <a:solidFill>
                            <a:schemeClr val="bg1"/>
                          </a:solidFill>
                          <a:latin typeface="Arial" panose="020B0604020202020204" pitchFamily="34" charset="0"/>
                          <a:ea typeface="ＭＳ Ｐゴシック" panose="020B0600070205080204" pitchFamily="34" charset="-128"/>
                        </a:defRPr>
                      </a:lvl1pPr>
                      <a:lvl2pPr marL="742950" indent="-285750">
                        <a:defRPr sz="2600">
                          <a:solidFill>
                            <a:schemeClr val="bg1"/>
                          </a:solidFill>
                          <a:latin typeface="Arial" panose="020B0604020202020204" pitchFamily="34" charset="0"/>
                          <a:ea typeface="ＭＳ Ｐゴシック" panose="020B0600070205080204" pitchFamily="34" charset="-128"/>
                        </a:defRPr>
                      </a:lvl2pPr>
                      <a:lvl3pPr marL="1143000" indent="-228600">
                        <a:defRPr sz="2200">
                          <a:solidFill>
                            <a:schemeClr val="bg1"/>
                          </a:solidFill>
                          <a:latin typeface="Arial" panose="020B0604020202020204" pitchFamily="34" charset="0"/>
                          <a:ea typeface="ＭＳ Ｐゴシック" panose="020B0600070205080204" pitchFamily="34" charset="-128"/>
                        </a:defRPr>
                      </a:lvl3pPr>
                      <a:lvl4pPr marL="1600200" indent="-228600">
                        <a:defRPr sz="2000">
                          <a:solidFill>
                            <a:schemeClr val="bg1"/>
                          </a:solidFill>
                          <a:latin typeface="Arial" panose="020B0604020202020204" pitchFamily="34" charset="0"/>
                          <a:ea typeface="ＭＳ Ｐゴシック" panose="020B0600070205080204" pitchFamily="34" charset="-128"/>
                        </a:defRPr>
                      </a:lvl4pPr>
                      <a:lvl5pPr marL="2057400" indent="-228600">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nl-NL" sz="2000" b="0" i="0" u="none" strike="noStrike" cap="none" normalizeH="0" baseline="0" dirty="0">
                          <a:ln>
                            <a:noFill/>
                          </a:ln>
                          <a:solidFill>
                            <a:schemeClr val="tx1"/>
                          </a:solidFill>
                          <a:effectLst/>
                          <a:latin typeface="Arial" panose="020B0604020202020204" pitchFamily="34" charset="0"/>
                          <a:ea typeface="ＭＳ Ｐゴシック" panose="020B0600070205080204" pitchFamily="34" charset="-128"/>
                        </a:rPr>
                        <a:t>5</a:t>
                      </a:r>
                    </a:p>
                  </a:txBody>
                  <a:tcPr marT="45726" marB="45726"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noFill/>
                  </a:tcPr>
                </a:tc>
                <a:tc>
                  <a:txBody>
                    <a:bodyPr/>
                    <a:lstStyle>
                      <a:lvl1pPr>
                        <a:defRPr sz="3000">
                          <a:solidFill>
                            <a:schemeClr val="bg1"/>
                          </a:solidFill>
                          <a:latin typeface="Arial" panose="020B0604020202020204" pitchFamily="34" charset="0"/>
                          <a:ea typeface="ＭＳ Ｐゴシック" panose="020B0600070205080204" pitchFamily="34" charset="-128"/>
                        </a:defRPr>
                      </a:lvl1pPr>
                      <a:lvl2pPr marL="742950" indent="-285750">
                        <a:defRPr sz="2600">
                          <a:solidFill>
                            <a:schemeClr val="bg1"/>
                          </a:solidFill>
                          <a:latin typeface="Arial" panose="020B0604020202020204" pitchFamily="34" charset="0"/>
                          <a:ea typeface="ＭＳ Ｐゴシック" panose="020B0600070205080204" pitchFamily="34" charset="-128"/>
                        </a:defRPr>
                      </a:lvl2pPr>
                      <a:lvl3pPr marL="1143000" indent="-228600">
                        <a:defRPr sz="2200">
                          <a:solidFill>
                            <a:schemeClr val="bg1"/>
                          </a:solidFill>
                          <a:latin typeface="Arial" panose="020B0604020202020204" pitchFamily="34" charset="0"/>
                          <a:ea typeface="ＭＳ Ｐゴシック" panose="020B0600070205080204" pitchFamily="34" charset="-128"/>
                        </a:defRPr>
                      </a:lvl3pPr>
                      <a:lvl4pPr marL="1600200" indent="-228600">
                        <a:defRPr sz="2000">
                          <a:solidFill>
                            <a:schemeClr val="bg1"/>
                          </a:solidFill>
                          <a:latin typeface="Arial" panose="020B0604020202020204" pitchFamily="34" charset="0"/>
                          <a:ea typeface="ＭＳ Ｐゴシック" panose="020B0600070205080204" pitchFamily="34" charset="-128"/>
                        </a:defRPr>
                      </a:lvl4pPr>
                      <a:lvl5pPr marL="2057400" indent="-228600">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nl-NL" sz="2000" b="0" i="0" u="none" strike="noStrike" cap="none" normalizeH="0" baseline="0" dirty="0">
                          <a:ln>
                            <a:noFill/>
                          </a:ln>
                          <a:solidFill>
                            <a:schemeClr val="tx1"/>
                          </a:solidFill>
                          <a:effectLst/>
                          <a:latin typeface="Arial" panose="020B0604020202020204" pitchFamily="34" charset="0"/>
                          <a:ea typeface="ＭＳ Ｐゴシック" panose="020B0600070205080204" pitchFamily="34" charset="-128"/>
                        </a:rPr>
                        <a:t>3</a:t>
                      </a:r>
                    </a:p>
                  </a:txBody>
                  <a:tcPr marT="45726" marB="45726"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noFill/>
                  </a:tcPr>
                </a:tc>
                <a:tc>
                  <a:txBody>
                    <a:bodyPr/>
                    <a:lstStyle>
                      <a:lvl1pPr>
                        <a:defRPr sz="3000">
                          <a:solidFill>
                            <a:schemeClr val="bg1"/>
                          </a:solidFill>
                          <a:latin typeface="Arial" panose="020B0604020202020204" pitchFamily="34" charset="0"/>
                          <a:ea typeface="ＭＳ Ｐゴシック" panose="020B0600070205080204" pitchFamily="34" charset="-128"/>
                        </a:defRPr>
                      </a:lvl1pPr>
                      <a:lvl2pPr marL="742950" indent="-285750">
                        <a:defRPr sz="2600">
                          <a:solidFill>
                            <a:schemeClr val="bg1"/>
                          </a:solidFill>
                          <a:latin typeface="Arial" panose="020B0604020202020204" pitchFamily="34" charset="0"/>
                          <a:ea typeface="ＭＳ Ｐゴシック" panose="020B0600070205080204" pitchFamily="34" charset="-128"/>
                        </a:defRPr>
                      </a:lvl2pPr>
                      <a:lvl3pPr marL="1143000" indent="-228600">
                        <a:defRPr sz="2200">
                          <a:solidFill>
                            <a:schemeClr val="bg1"/>
                          </a:solidFill>
                          <a:latin typeface="Arial" panose="020B0604020202020204" pitchFamily="34" charset="0"/>
                          <a:ea typeface="ＭＳ Ｐゴシック" panose="020B0600070205080204" pitchFamily="34" charset="-128"/>
                        </a:defRPr>
                      </a:lvl3pPr>
                      <a:lvl4pPr marL="1600200" indent="-228600">
                        <a:defRPr sz="2000">
                          <a:solidFill>
                            <a:schemeClr val="bg1"/>
                          </a:solidFill>
                          <a:latin typeface="Arial" panose="020B0604020202020204" pitchFamily="34" charset="0"/>
                          <a:ea typeface="ＭＳ Ｐゴシック" panose="020B0600070205080204" pitchFamily="34" charset="-128"/>
                        </a:defRPr>
                      </a:lvl4pPr>
                      <a:lvl5pPr marL="2057400" indent="-228600">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nl-NL" sz="2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2</a:t>
                      </a:r>
                    </a:p>
                  </a:txBody>
                  <a:tcPr marT="45726" marB="45726"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24692434"/>
                  </a:ext>
                </a:extLst>
              </a:tr>
              <a:tr h="701675">
                <a:tc>
                  <a:txBody>
                    <a:bodyPr/>
                    <a:lstStyle>
                      <a:lvl1pPr>
                        <a:defRPr sz="3000">
                          <a:solidFill>
                            <a:schemeClr val="bg1"/>
                          </a:solidFill>
                          <a:latin typeface="Arial" panose="020B0604020202020204" pitchFamily="34" charset="0"/>
                          <a:ea typeface="ＭＳ Ｐゴシック" panose="020B0600070205080204" pitchFamily="34" charset="-128"/>
                        </a:defRPr>
                      </a:lvl1pPr>
                      <a:lvl2pPr marL="742950" indent="-285750">
                        <a:defRPr sz="2600">
                          <a:solidFill>
                            <a:schemeClr val="bg1"/>
                          </a:solidFill>
                          <a:latin typeface="Arial" panose="020B0604020202020204" pitchFamily="34" charset="0"/>
                          <a:ea typeface="ＭＳ Ｐゴシック" panose="020B0600070205080204" pitchFamily="34" charset="-128"/>
                        </a:defRPr>
                      </a:lvl2pPr>
                      <a:lvl3pPr marL="1143000" indent="-228600">
                        <a:defRPr sz="2200">
                          <a:solidFill>
                            <a:schemeClr val="bg1"/>
                          </a:solidFill>
                          <a:latin typeface="Arial" panose="020B0604020202020204" pitchFamily="34" charset="0"/>
                          <a:ea typeface="ＭＳ Ｐゴシック" panose="020B0600070205080204" pitchFamily="34" charset="-128"/>
                        </a:defRPr>
                      </a:lvl3pPr>
                      <a:lvl4pPr marL="1600200" indent="-228600">
                        <a:defRPr sz="2000">
                          <a:solidFill>
                            <a:schemeClr val="bg1"/>
                          </a:solidFill>
                          <a:latin typeface="Arial" panose="020B0604020202020204" pitchFamily="34" charset="0"/>
                          <a:ea typeface="ＭＳ Ｐゴシック" panose="020B0600070205080204" pitchFamily="34" charset="-128"/>
                        </a:defRPr>
                      </a:lvl4pPr>
                      <a:lvl5pPr marL="2057400" indent="-228600">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nl-NL" altLang="nl-NL" sz="2000" b="0" i="0" u="none" strike="noStrike" cap="none" normalizeH="0" baseline="0">
                          <a:ln>
                            <a:noFill/>
                          </a:ln>
                          <a:solidFill>
                            <a:srgbClr val="000066"/>
                          </a:solidFill>
                          <a:effectLst/>
                          <a:latin typeface="Arial" panose="020B0604020202020204" pitchFamily="34" charset="0"/>
                          <a:ea typeface="ＭＳ Ｐゴシック" panose="020B0600070205080204" pitchFamily="34" charset="-128"/>
                        </a:rPr>
                        <a:t>Complement binding</a:t>
                      </a:r>
                    </a:p>
                  </a:txBody>
                  <a:tcPr marT="45726" marB="45726"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solidFill>
                      <a:srgbClr val="CCFFFF"/>
                    </a:solidFill>
                  </a:tcPr>
                </a:tc>
                <a:tc>
                  <a:txBody>
                    <a:bodyPr/>
                    <a:lstStyle>
                      <a:lvl1pPr>
                        <a:defRPr sz="3000">
                          <a:solidFill>
                            <a:schemeClr val="bg1"/>
                          </a:solidFill>
                          <a:latin typeface="Arial" panose="020B0604020202020204" pitchFamily="34" charset="0"/>
                          <a:ea typeface="ＭＳ Ｐゴシック" panose="020B0600070205080204" pitchFamily="34" charset="-128"/>
                        </a:defRPr>
                      </a:lvl1pPr>
                      <a:lvl2pPr marL="742950" indent="-285750">
                        <a:defRPr sz="2600">
                          <a:solidFill>
                            <a:schemeClr val="bg1"/>
                          </a:solidFill>
                          <a:latin typeface="Arial" panose="020B0604020202020204" pitchFamily="34" charset="0"/>
                          <a:ea typeface="ＭＳ Ｐゴシック" panose="020B0600070205080204" pitchFamily="34" charset="-128"/>
                        </a:defRPr>
                      </a:lvl2pPr>
                      <a:lvl3pPr marL="1143000" indent="-228600">
                        <a:defRPr sz="2200">
                          <a:solidFill>
                            <a:schemeClr val="bg1"/>
                          </a:solidFill>
                          <a:latin typeface="Arial" panose="020B0604020202020204" pitchFamily="34" charset="0"/>
                          <a:ea typeface="ＭＳ Ｐゴシック" panose="020B0600070205080204" pitchFamily="34" charset="-128"/>
                        </a:defRPr>
                      </a:lvl3pPr>
                      <a:lvl4pPr marL="1600200" indent="-228600">
                        <a:defRPr sz="2000">
                          <a:solidFill>
                            <a:schemeClr val="bg1"/>
                          </a:solidFill>
                          <a:latin typeface="Arial" panose="020B0604020202020204" pitchFamily="34" charset="0"/>
                          <a:ea typeface="ＭＳ Ｐゴシック" panose="020B0600070205080204" pitchFamily="34" charset="-128"/>
                        </a:defRPr>
                      </a:lvl4pPr>
                      <a:lvl5pPr marL="2057400" indent="-228600">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nl-NL" altLang="nl-NL" sz="2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a:t>
                      </a:r>
                    </a:p>
                  </a:txBody>
                  <a:tcPr marT="45726" marB="45726"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noFill/>
                  </a:tcPr>
                </a:tc>
                <a:tc>
                  <a:txBody>
                    <a:bodyPr/>
                    <a:lstStyle>
                      <a:lvl1pPr>
                        <a:defRPr sz="3000">
                          <a:solidFill>
                            <a:schemeClr val="bg1"/>
                          </a:solidFill>
                          <a:latin typeface="Arial" panose="020B0604020202020204" pitchFamily="34" charset="0"/>
                          <a:ea typeface="ＭＳ Ｐゴシック" panose="020B0600070205080204" pitchFamily="34" charset="-128"/>
                        </a:defRPr>
                      </a:lvl1pPr>
                      <a:lvl2pPr marL="742950" indent="-285750">
                        <a:defRPr sz="2600">
                          <a:solidFill>
                            <a:schemeClr val="bg1"/>
                          </a:solidFill>
                          <a:latin typeface="Arial" panose="020B0604020202020204" pitchFamily="34" charset="0"/>
                          <a:ea typeface="ＭＳ Ｐゴシック" panose="020B0600070205080204" pitchFamily="34" charset="-128"/>
                        </a:defRPr>
                      </a:lvl2pPr>
                      <a:lvl3pPr marL="1143000" indent="-228600">
                        <a:defRPr sz="2200">
                          <a:solidFill>
                            <a:schemeClr val="bg1"/>
                          </a:solidFill>
                          <a:latin typeface="Arial" panose="020B0604020202020204" pitchFamily="34" charset="0"/>
                          <a:ea typeface="ＭＳ Ｐゴシック" panose="020B0600070205080204" pitchFamily="34" charset="-128"/>
                        </a:defRPr>
                      </a:lvl3pPr>
                      <a:lvl4pPr marL="1600200" indent="-228600">
                        <a:defRPr sz="2000">
                          <a:solidFill>
                            <a:schemeClr val="bg1"/>
                          </a:solidFill>
                          <a:latin typeface="Arial" panose="020B0604020202020204" pitchFamily="34" charset="0"/>
                          <a:ea typeface="ＭＳ Ｐゴシック" panose="020B0600070205080204" pitchFamily="34" charset="-128"/>
                        </a:defRPr>
                      </a:lvl4pPr>
                      <a:lvl5pPr marL="2057400" indent="-228600">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nl-NL" altLang="nl-NL" sz="2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a:t>
                      </a:r>
                      <a:r>
                        <a:rPr kumimoji="0" lang="nl-NL" altLang="nl-NL" sz="2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a:t>
                      </a:r>
                      <a:endParaRPr kumimoji="0" lang="nl-NL" altLang="nl-NL" sz="2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endParaRPr>
                    </a:p>
                  </a:txBody>
                  <a:tcPr marT="45726" marB="45726"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noFill/>
                  </a:tcPr>
                </a:tc>
                <a:tc>
                  <a:txBody>
                    <a:bodyPr/>
                    <a:lstStyle>
                      <a:lvl1pPr>
                        <a:defRPr sz="3000">
                          <a:solidFill>
                            <a:schemeClr val="bg1"/>
                          </a:solidFill>
                          <a:latin typeface="Arial" panose="020B0604020202020204" pitchFamily="34" charset="0"/>
                          <a:ea typeface="ＭＳ Ｐゴシック" panose="020B0600070205080204" pitchFamily="34" charset="-128"/>
                        </a:defRPr>
                      </a:lvl1pPr>
                      <a:lvl2pPr marL="742950" indent="-285750">
                        <a:defRPr sz="2600">
                          <a:solidFill>
                            <a:schemeClr val="bg1"/>
                          </a:solidFill>
                          <a:latin typeface="Arial" panose="020B0604020202020204" pitchFamily="34" charset="0"/>
                          <a:ea typeface="ＭＳ Ｐゴシック" panose="020B0600070205080204" pitchFamily="34" charset="-128"/>
                        </a:defRPr>
                      </a:lvl2pPr>
                      <a:lvl3pPr marL="1143000" indent="-228600">
                        <a:defRPr sz="2200">
                          <a:solidFill>
                            <a:schemeClr val="bg1"/>
                          </a:solidFill>
                          <a:latin typeface="Arial" panose="020B0604020202020204" pitchFamily="34" charset="0"/>
                          <a:ea typeface="ＭＳ Ｐゴシック" panose="020B0600070205080204" pitchFamily="34" charset="-128"/>
                        </a:defRPr>
                      </a:lvl3pPr>
                      <a:lvl4pPr marL="1600200" indent="-228600">
                        <a:defRPr sz="2000">
                          <a:solidFill>
                            <a:schemeClr val="bg1"/>
                          </a:solidFill>
                          <a:latin typeface="Arial" panose="020B0604020202020204" pitchFamily="34" charset="0"/>
                          <a:ea typeface="ＭＳ Ｐゴシック" panose="020B0600070205080204" pitchFamily="34" charset="-128"/>
                        </a:defRPr>
                      </a:lvl4pPr>
                      <a:lvl5pPr marL="2057400" indent="-228600">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nl-NL" altLang="nl-NL" sz="2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a:t>
                      </a:r>
                    </a:p>
                  </a:txBody>
                  <a:tcPr marT="45726" marB="45726"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noFill/>
                  </a:tcPr>
                </a:tc>
                <a:tc>
                  <a:txBody>
                    <a:bodyPr/>
                    <a:lstStyle>
                      <a:lvl1pPr>
                        <a:defRPr sz="3000">
                          <a:solidFill>
                            <a:schemeClr val="bg1"/>
                          </a:solidFill>
                          <a:latin typeface="Arial" panose="020B0604020202020204" pitchFamily="34" charset="0"/>
                          <a:ea typeface="ＭＳ Ｐゴシック" panose="020B0600070205080204" pitchFamily="34" charset="-128"/>
                        </a:defRPr>
                      </a:lvl1pPr>
                      <a:lvl2pPr marL="742950" indent="-285750">
                        <a:defRPr sz="2600">
                          <a:solidFill>
                            <a:schemeClr val="bg1"/>
                          </a:solidFill>
                          <a:latin typeface="Arial" panose="020B0604020202020204" pitchFamily="34" charset="0"/>
                          <a:ea typeface="ＭＳ Ｐゴシック" panose="020B0600070205080204" pitchFamily="34" charset="-128"/>
                        </a:defRPr>
                      </a:lvl2pPr>
                      <a:lvl3pPr marL="1143000" indent="-228600">
                        <a:defRPr sz="2200">
                          <a:solidFill>
                            <a:schemeClr val="bg1"/>
                          </a:solidFill>
                          <a:latin typeface="Arial" panose="020B0604020202020204" pitchFamily="34" charset="0"/>
                          <a:ea typeface="ＭＳ Ｐゴシック" panose="020B0600070205080204" pitchFamily="34" charset="-128"/>
                        </a:defRPr>
                      </a:lvl3pPr>
                      <a:lvl4pPr marL="1600200" indent="-228600">
                        <a:defRPr sz="2000">
                          <a:solidFill>
                            <a:schemeClr val="bg1"/>
                          </a:solidFill>
                          <a:latin typeface="Arial" panose="020B0604020202020204" pitchFamily="34" charset="0"/>
                          <a:ea typeface="ＭＳ Ｐゴシック" panose="020B0600070205080204" pitchFamily="34" charset="-128"/>
                        </a:defRPr>
                      </a:lvl4pPr>
                      <a:lvl5pPr marL="2057400" indent="-228600">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nl-NL" altLang="nl-NL" sz="2000" b="0" i="0" u="none" strike="noStrike" cap="none" normalizeH="0" baseline="0" dirty="0">
                          <a:ln>
                            <a:noFill/>
                          </a:ln>
                          <a:solidFill>
                            <a:schemeClr val="tx1"/>
                          </a:solidFill>
                          <a:effectLst/>
                          <a:latin typeface="Arial" panose="020B0604020202020204" pitchFamily="34" charset="0"/>
                          <a:ea typeface="ＭＳ Ｐゴシック" panose="020B0600070205080204" pitchFamily="34" charset="-128"/>
                        </a:rPr>
                        <a:t>-</a:t>
                      </a:r>
                    </a:p>
                  </a:txBody>
                  <a:tcPr marT="45726" marB="45726"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noFill/>
                  </a:tcPr>
                </a:tc>
                <a:tc>
                  <a:txBody>
                    <a:bodyPr/>
                    <a:lstStyle>
                      <a:lvl1pPr>
                        <a:defRPr sz="3000">
                          <a:solidFill>
                            <a:schemeClr val="bg1"/>
                          </a:solidFill>
                          <a:latin typeface="Arial" panose="020B0604020202020204" pitchFamily="34" charset="0"/>
                          <a:ea typeface="ＭＳ Ｐゴシック" panose="020B0600070205080204" pitchFamily="34" charset="-128"/>
                        </a:defRPr>
                      </a:lvl1pPr>
                      <a:lvl2pPr marL="742950" indent="-285750">
                        <a:defRPr sz="2600">
                          <a:solidFill>
                            <a:schemeClr val="bg1"/>
                          </a:solidFill>
                          <a:latin typeface="Arial" panose="020B0604020202020204" pitchFamily="34" charset="0"/>
                          <a:ea typeface="ＭＳ Ｐゴシック" panose="020B0600070205080204" pitchFamily="34" charset="-128"/>
                        </a:defRPr>
                      </a:lvl2pPr>
                      <a:lvl3pPr marL="1143000" indent="-228600">
                        <a:defRPr sz="2200">
                          <a:solidFill>
                            <a:schemeClr val="bg1"/>
                          </a:solidFill>
                          <a:latin typeface="Arial" panose="020B0604020202020204" pitchFamily="34" charset="0"/>
                          <a:ea typeface="ＭＳ Ｐゴシック" panose="020B0600070205080204" pitchFamily="34" charset="-128"/>
                        </a:defRPr>
                      </a:lvl3pPr>
                      <a:lvl4pPr marL="1600200" indent="-228600">
                        <a:defRPr sz="2000">
                          <a:solidFill>
                            <a:schemeClr val="bg1"/>
                          </a:solidFill>
                          <a:latin typeface="Arial" panose="020B0604020202020204" pitchFamily="34" charset="0"/>
                          <a:ea typeface="ＭＳ Ｐゴシック" panose="020B0600070205080204" pitchFamily="34" charset="-128"/>
                        </a:defRPr>
                      </a:lvl4pPr>
                      <a:lvl5pPr marL="2057400" indent="-228600">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nl-NL" altLang="nl-NL" sz="2000" b="0" i="0" u="none" strike="noStrike" cap="none" normalizeH="0" baseline="0" dirty="0">
                          <a:ln>
                            <a:noFill/>
                          </a:ln>
                          <a:solidFill>
                            <a:schemeClr val="tx1"/>
                          </a:solidFill>
                          <a:effectLst/>
                          <a:latin typeface="Arial" panose="020B0604020202020204" pitchFamily="34" charset="0"/>
                          <a:ea typeface="ＭＳ Ｐゴシック" panose="020B0600070205080204" pitchFamily="34" charset="-128"/>
                        </a:rPr>
                        <a:t>-</a:t>
                      </a:r>
                    </a:p>
                  </a:txBody>
                  <a:tcPr marT="45726" marB="45726"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28500857"/>
                  </a:ext>
                </a:extLst>
              </a:tr>
              <a:tr h="615950">
                <a:tc>
                  <a:txBody>
                    <a:bodyPr/>
                    <a:lstStyle>
                      <a:lvl1pPr>
                        <a:defRPr sz="3000">
                          <a:solidFill>
                            <a:schemeClr val="bg1"/>
                          </a:solidFill>
                          <a:latin typeface="Arial" panose="020B0604020202020204" pitchFamily="34" charset="0"/>
                          <a:ea typeface="ＭＳ Ｐゴシック" panose="020B0600070205080204" pitchFamily="34" charset="-128"/>
                        </a:defRPr>
                      </a:lvl1pPr>
                      <a:lvl2pPr marL="742950" indent="-285750">
                        <a:defRPr sz="2600">
                          <a:solidFill>
                            <a:schemeClr val="bg1"/>
                          </a:solidFill>
                          <a:latin typeface="Arial" panose="020B0604020202020204" pitchFamily="34" charset="0"/>
                          <a:ea typeface="ＭＳ Ｐゴシック" panose="020B0600070205080204" pitchFamily="34" charset="-128"/>
                        </a:defRPr>
                      </a:lvl2pPr>
                      <a:lvl3pPr marL="1143000" indent="-228600">
                        <a:defRPr sz="2200">
                          <a:solidFill>
                            <a:schemeClr val="bg1"/>
                          </a:solidFill>
                          <a:latin typeface="Arial" panose="020B0604020202020204" pitchFamily="34" charset="0"/>
                          <a:ea typeface="ＭＳ Ｐゴシック" panose="020B0600070205080204" pitchFamily="34" charset="-128"/>
                        </a:defRPr>
                      </a:lvl3pPr>
                      <a:lvl4pPr marL="1600200" indent="-228600">
                        <a:defRPr sz="2000">
                          <a:solidFill>
                            <a:schemeClr val="bg1"/>
                          </a:solidFill>
                          <a:latin typeface="Arial" panose="020B0604020202020204" pitchFamily="34" charset="0"/>
                          <a:ea typeface="ＭＳ Ｐゴシック" panose="020B0600070205080204" pitchFamily="34" charset="-128"/>
                        </a:defRPr>
                      </a:lvl4pPr>
                      <a:lvl5pPr marL="2057400" indent="-228600">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nl-NL" altLang="nl-NL" sz="2000" b="0" i="0" u="none" strike="noStrike" cap="none" normalizeH="0" baseline="0">
                          <a:ln>
                            <a:noFill/>
                          </a:ln>
                          <a:solidFill>
                            <a:srgbClr val="000066"/>
                          </a:solidFill>
                          <a:effectLst/>
                          <a:latin typeface="Arial" panose="020B0604020202020204" pitchFamily="34" charset="0"/>
                          <a:ea typeface="ＭＳ Ｐゴシック" panose="020B0600070205080204" pitchFamily="34" charset="-128"/>
                        </a:rPr>
                        <a:t>FcR binding</a:t>
                      </a:r>
                    </a:p>
                  </a:txBody>
                  <a:tcPr marT="45726" marB="45726"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defRPr sz="3000">
                          <a:solidFill>
                            <a:schemeClr val="bg1"/>
                          </a:solidFill>
                          <a:latin typeface="Arial" panose="020B0604020202020204" pitchFamily="34" charset="0"/>
                          <a:ea typeface="ＭＳ Ｐゴシック" panose="020B0600070205080204" pitchFamily="34" charset="-128"/>
                        </a:defRPr>
                      </a:lvl1pPr>
                      <a:lvl2pPr marL="742950" indent="-285750">
                        <a:defRPr sz="2600">
                          <a:solidFill>
                            <a:schemeClr val="bg1"/>
                          </a:solidFill>
                          <a:latin typeface="Arial" panose="020B0604020202020204" pitchFamily="34" charset="0"/>
                          <a:ea typeface="ＭＳ Ｐゴシック" panose="020B0600070205080204" pitchFamily="34" charset="-128"/>
                        </a:defRPr>
                      </a:lvl2pPr>
                      <a:lvl3pPr marL="1143000" indent="-228600">
                        <a:defRPr sz="2200">
                          <a:solidFill>
                            <a:schemeClr val="bg1"/>
                          </a:solidFill>
                          <a:latin typeface="Arial" panose="020B0604020202020204" pitchFamily="34" charset="0"/>
                          <a:ea typeface="ＭＳ Ｐゴシック" panose="020B0600070205080204" pitchFamily="34" charset="-128"/>
                        </a:defRPr>
                      </a:lvl3pPr>
                      <a:lvl4pPr marL="1600200" indent="-228600">
                        <a:defRPr sz="2000">
                          <a:solidFill>
                            <a:schemeClr val="bg1"/>
                          </a:solidFill>
                          <a:latin typeface="Arial" panose="020B0604020202020204" pitchFamily="34" charset="0"/>
                          <a:ea typeface="ＭＳ Ｐゴシック" panose="020B0600070205080204" pitchFamily="34" charset="-128"/>
                        </a:defRPr>
                      </a:lvl4pPr>
                      <a:lvl5pPr marL="2057400" indent="-228600">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nl-NL" altLang="nl-NL" sz="2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a:t>
                      </a:r>
                    </a:p>
                  </a:txBody>
                  <a:tcPr marT="45726" marB="45726"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defRPr sz="3000">
                          <a:solidFill>
                            <a:schemeClr val="bg1"/>
                          </a:solidFill>
                          <a:latin typeface="Arial" panose="020B0604020202020204" pitchFamily="34" charset="0"/>
                          <a:ea typeface="ＭＳ Ｐゴシック" panose="020B0600070205080204" pitchFamily="34" charset="-128"/>
                        </a:defRPr>
                      </a:lvl1pPr>
                      <a:lvl2pPr marL="742950" indent="-285750">
                        <a:defRPr sz="2600">
                          <a:solidFill>
                            <a:schemeClr val="bg1"/>
                          </a:solidFill>
                          <a:latin typeface="Arial" panose="020B0604020202020204" pitchFamily="34" charset="0"/>
                          <a:ea typeface="ＭＳ Ｐゴシック" panose="020B0600070205080204" pitchFamily="34" charset="-128"/>
                        </a:defRPr>
                      </a:lvl2pPr>
                      <a:lvl3pPr marL="1143000" indent="-228600">
                        <a:defRPr sz="2200">
                          <a:solidFill>
                            <a:schemeClr val="bg1"/>
                          </a:solidFill>
                          <a:latin typeface="Arial" panose="020B0604020202020204" pitchFamily="34" charset="0"/>
                          <a:ea typeface="ＭＳ Ｐゴシック" panose="020B0600070205080204" pitchFamily="34" charset="-128"/>
                        </a:defRPr>
                      </a:lvl3pPr>
                      <a:lvl4pPr marL="1600200" indent="-228600">
                        <a:defRPr sz="2000">
                          <a:solidFill>
                            <a:schemeClr val="bg1"/>
                          </a:solidFill>
                          <a:latin typeface="Arial" panose="020B0604020202020204" pitchFamily="34" charset="0"/>
                          <a:ea typeface="ＭＳ Ｐゴシック" panose="020B0600070205080204" pitchFamily="34" charset="-128"/>
                        </a:defRPr>
                      </a:lvl4pPr>
                      <a:lvl5pPr marL="2057400" indent="-228600">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nl-NL" altLang="nl-NL" sz="2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a:t>
                      </a:r>
                    </a:p>
                  </a:txBody>
                  <a:tcPr marT="45726" marB="45726"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defRPr sz="3000">
                          <a:solidFill>
                            <a:schemeClr val="bg1"/>
                          </a:solidFill>
                          <a:latin typeface="Arial" panose="020B0604020202020204" pitchFamily="34" charset="0"/>
                          <a:ea typeface="ＭＳ Ｐゴシック" panose="020B0600070205080204" pitchFamily="34" charset="-128"/>
                        </a:defRPr>
                      </a:lvl1pPr>
                      <a:lvl2pPr marL="742950" indent="-285750">
                        <a:defRPr sz="2600">
                          <a:solidFill>
                            <a:schemeClr val="bg1"/>
                          </a:solidFill>
                          <a:latin typeface="Arial" panose="020B0604020202020204" pitchFamily="34" charset="0"/>
                          <a:ea typeface="ＭＳ Ｐゴシック" panose="020B0600070205080204" pitchFamily="34" charset="-128"/>
                        </a:defRPr>
                      </a:lvl2pPr>
                      <a:lvl3pPr marL="1143000" indent="-228600">
                        <a:defRPr sz="2200">
                          <a:solidFill>
                            <a:schemeClr val="bg1"/>
                          </a:solidFill>
                          <a:latin typeface="Arial" panose="020B0604020202020204" pitchFamily="34" charset="0"/>
                          <a:ea typeface="ＭＳ Ｐゴシック" panose="020B0600070205080204" pitchFamily="34" charset="-128"/>
                        </a:defRPr>
                      </a:lvl3pPr>
                      <a:lvl4pPr marL="1600200" indent="-228600">
                        <a:defRPr sz="2000">
                          <a:solidFill>
                            <a:schemeClr val="bg1"/>
                          </a:solidFill>
                          <a:latin typeface="Arial" panose="020B0604020202020204" pitchFamily="34" charset="0"/>
                          <a:ea typeface="ＭＳ Ｐゴシック" panose="020B0600070205080204" pitchFamily="34" charset="-128"/>
                        </a:defRPr>
                      </a:lvl4pPr>
                      <a:lvl5pPr marL="2057400" indent="-228600">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nl-NL" altLang="nl-NL" sz="2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a:t>
                      </a:r>
                    </a:p>
                  </a:txBody>
                  <a:tcPr marT="45726" marB="45726"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defRPr sz="3000">
                          <a:solidFill>
                            <a:schemeClr val="bg1"/>
                          </a:solidFill>
                          <a:latin typeface="Arial" panose="020B0604020202020204" pitchFamily="34" charset="0"/>
                          <a:ea typeface="ＭＳ Ｐゴシック" panose="020B0600070205080204" pitchFamily="34" charset="-128"/>
                        </a:defRPr>
                      </a:lvl1pPr>
                      <a:lvl2pPr marL="742950" indent="-285750">
                        <a:defRPr sz="2600">
                          <a:solidFill>
                            <a:schemeClr val="bg1"/>
                          </a:solidFill>
                          <a:latin typeface="Arial" panose="020B0604020202020204" pitchFamily="34" charset="0"/>
                          <a:ea typeface="ＭＳ Ｐゴシック" panose="020B0600070205080204" pitchFamily="34" charset="-128"/>
                        </a:defRPr>
                      </a:lvl2pPr>
                      <a:lvl3pPr marL="1143000" indent="-228600">
                        <a:defRPr sz="2200">
                          <a:solidFill>
                            <a:schemeClr val="bg1"/>
                          </a:solidFill>
                          <a:latin typeface="Arial" panose="020B0604020202020204" pitchFamily="34" charset="0"/>
                          <a:ea typeface="ＭＳ Ｐゴシック" panose="020B0600070205080204" pitchFamily="34" charset="-128"/>
                        </a:defRPr>
                      </a:lvl3pPr>
                      <a:lvl4pPr marL="1600200" indent="-228600">
                        <a:defRPr sz="2000">
                          <a:solidFill>
                            <a:schemeClr val="bg1"/>
                          </a:solidFill>
                          <a:latin typeface="Arial" panose="020B0604020202020204" pitchFamily="34" charset="0"/>
                          <a:ea typeface="ＭＳ Ｐゴシック" panose="020B0600070205080204" pitchFamily="34" charset="-128"/>
                        </a:defRPr>
                      </a:lvl4pPr>
                      <a:lvl5pPr marL="2057400" indent="-228600">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nl-NL" altLang="nl-NL" sz="20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t>-</a:t>
                      </a:r>
                    </a:p>
                  </a:txBody>
                  <a:tcPr marT="45726" marB="45726"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defRPr sz="3000">
                          <a:solidFill>
                            <a:schemeClr val="bg1"/>
                          </a:solidFill>
                          <a:latin typeface="Arial" panose="020B0604020202020204" pitchFamily="34" charset="0"/>
                          <a:ea typeface="ＭＳ Ｐゴシック" panose="020B0600070205080204" pitchFamily="34" charset="-128"/>
                        </a:defRPr>
                      </a:lvl1pPr>
                      <a:lvl2pPr marL="742950" indent="-285750">
                        <a:defRPr sz="2600">
                          <a:solidFill>
                            <a:schemeClr val="bg1"/>
                          </a:solidFill>
                          <a:latin typeface="Arial" panose="020B0604020202020204" pitchFamily="34" charset="0"/>
                          <a:ea typeface="ＭＳ Ｐゴシック" panose="020B0600070205080204" pitchFamily="34" charset="-128"/>
                        </a:defRPr>
                      </a:lvl2pPr>
                      <a:lvl3pPr marL="1143000" indent="-228600">
                        <a:defRPr sz="2200">
                          <a:solidFill>
                            <a:schemeClr val="bg1"/>
                          </a:solidFill>
                          <a:latin typeface="Arial" panose="020B0604020202020204" pitchFamily="34" charset="0"/>
                          <a:ea typeface="ＭＳ Ｐゴシック" panose="020B0600070205080204" pitchFamily="34" charset="-128"/>
                        </a:defRPr>
                      </a:lvl3pPr>
                      <a:lvl4pPr marL="1600200" indent="-228600">
                        <a:defRPr sz="2000">
                          <a:solidFill>
                            <a:schemeClr val="bg1"/>
                          </a:solidFill>
                          <a:latin typeface="Arial" panose="020B0604020202020204" pitchFamily="34" charset="0"/>
                          <a:ea typeface="ＭＳ Ｐゴシック" panose="020B0600070205080204" pitchFamily="34" charset="-128"/>
                        </a:defRPr>
                      </a:lvl4pPr>
                      <a:lvl5pPr marL="2057400" indent="-228600">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sz="2000">
                          <a:solidFill>
                            <a:schemeClr val="bg1"/>
                          </a:solidFill>
                          <a:latin typeface="Arial" panose="020B0604020202020204" pitchFamily="34" charset="0"/>
                          <a:ea typeface="ＭＳ Ｐゴシック" panose="020B0600070205080204" pitchFamily="34"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nl-NL" altLang="nl-NL" sz="2000" b="0" i="0" u="none" strike="noStrike" cap="none" normalizeH="0" baseline="0" dirty="0">
                          <a:ln>
                            <a:noFill/>
                          </a:ln>
                          <a:solidFill>
                            <a:schemeClr val="tx1"/>
                          </a:solidFill>
                          <a:effectLst/>
                          <a:latin typeface="Arial" panose="020B0604020202020204" pitchFamily="34" charset="0"/>
                          <a:ea typeface="ＭＳ Ｐゴシック" panose="020B0600070205080204" pitchFamily="34" charset="-128"/>
                        </a:rPr>
                        <a:t>+ (mast </a:t>
                      </a:r>
                      <a:r>
                        <a:rPr kumimoji="0" lang="nl-NL" altLang="nl-NL" sz="2000" b="0" i="0" u="none" strike="noStrike" cap="none" normalizeH="0" baseline="0" dirty="0" err="1">
                          <a:ln>
                            <a:noFill/>
                          </a:ln>
                          <a:solidFill>
                            <a:schemeClr val="tx1"/>
                          </a:solidFill>
                          <a:effectLst/>
                          <a:latin typeface="Arial" panose="020B0604020202020204" pitchFamily="34" charset="0"/>
                          <a:ea typeface="ＭＳ Ｐゴシック" panose="020B0600070205080204" pitchFamily="34" charset="-128"/>
                        </a:rPr>
                        <a:t>cells</a:t>
                      </a:r>
                      <a:r>
                        <a:rPr kumimoji="0" lang="nl-NL" altLang="nl-NL" sz="2000" b="0" i="0" u="none" strike="noStrike" cap="none" normalizeH="0" baseline="0" dirty="0">
                          <a:ln>
                            <a:noFill/>
                          </a:ln>
                          <a:solidFill>
                            <a:schemeClr val="tx1"/>
                          </a:solidFill>
                          <a:effectLst/>
                          <a:latin typeface="Arial" panose="020B0604020202020204" pitchFamily="34" charset="0"/>
                          <a:ea typeface="ＭＳ Ｐゴシック" panose="020B0600070205080204" pitchFamily="34" charset="-128"/>
                        </a:rPr>
                        <a:t>)</a:t>
                      </a:r>
                    </a:p>
                  </a:txBody>
                  <a:tcPr marT="45726" marB="45726"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42094131"/>
                  </a:ext>
                </a:extLst>
              </a:tr>
            </a:tbl>
          </a:graphicData>
        </a:graphic>
      </p:graphicFrame>
      <p:sp>
        <p:nvSpPr>
          <p:cNvPr id="1606720" name="Text Box 3136">
            <a:extLst>
              <a:ext uri="{FF2B5EF4-FFF2-40B4-BE49-F238E27FC236}">
                <a16:creationId xmlns:a16="http://schemas.microsoft.com/office/drawing/2014/main" id="{FF5440AF-A1F1-0F17-9542-77CCE527A665}"/>
              </a:ext>
            </a:extLst>
          </p:cNvPr>
          <p:cNvSpPr txBox="1">
            <a:spLocks noChangeArrowheads="1"/>
          </p:cNvSpPr>
          <p:nvPr/>
        </p:nvSpPr>
        <p:spPr bwMode="auto">
          <a:xfrm>
            <a:off x="4151784" y="443558"/>
            <a:ext cx="5907386" cy="76944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nl-NL" sz="4400" b="0" i="0" u="none" strike="noStrike" kern="1200" cap="none" spc="0" normalizeH="0" baseline="0" noProof="0" dirty="0">
                <a:ln>
                  <a:noFill/>
                </a:ln>
                <a:solidFill>
                  <a:srgbClr val="2263C1"/>
                </a:solidFill>
                <a:effectLst/>
                <a:uLnTx/>
                <a:uFillTx/>
                <a:latin typeface="Modern No. 20" panose="02070704070505020303" pitchFamily="18" charset="77"/>
                <a:ea typeface="ＭＳ Ｐゴシック" charset="0"/>
                <a:cs typeface="+mn-cs"/>
              </a:rPr>
              <a:t>Immuunglobuline classes</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82" name="Rectangle 2"/>
          <p:cNvSpPr>
            <a:spLocks noGrp="1" noChangeArrowheads="1"/>
          </p:cNvSpPr>
          <p:nvPr>
            <p:ph type="title"/>
          </p:nvPr>
        </p:nvSpPr>
        <p:spPr>
          <a:xfrm>
            <a:off x="2209800" y="257424"/>
            <a:ext cx="7772400" cy="710778"/>
          </a:xfrm>
        </p:spPr>
        <p:txBody>
          <a:bodyPr>
            <a:normAutofit/>
          </a:bodyPr>
          <a:lstStyle/>
          <a:p>
            <a:pPr algn="ctr"/>
            <a:r>
              <a:rPr lang="nl-NL" dirty="0" err="1">
                <a:solidFill>
                  <a:srgbClr val="2263C1"/>
                </a:solidFill>
                <a:latin typeface="Modern No. 20" panose="02070704070505020303" pitchFamily="18" charset="77"/>
              </a:rPr>
              <a:t>IgG</a:t>
            </a:r>
            <a:r>
              <a:rPr lang="nl-NL" dirty="0">
                <a:solidFill>
                  <a:srgbClr val="2263C1"/>
                </a:solidFill>
                <a:latin typeface="Modern No. 20" panose="02070704070505020303" pitchFamily="18" charset="77"/>
              </a:rPr>
              <a:t> </a:t>
            </a:r>
            <a:r>
              <a:rPr lang="nl-NL" dirty="0" err="1">
                <a:solidFill>
                  <a:srgbClr val="2263C1"/>
                </a:solidFill>
                <a:latin typeface="Modern No. 20" panose="02070704070505020303" pitchFamily="18" charset="77"/>
              </a:rPr>
              <a:t>subclasses</a:t>
            </a:r>
            <a:endParaRPr lang="nl-NL" dirty="0">
              <a:solidFill>
                <a:srgbClr val="2263C1"/>
              </a:solidFill>
              <a:latin typeface="Modern No. 20" panose="02070704070505020303" pitchFamily="18" charset="77"/>
            </a:endParaRPr>
          </a:p>
        </p:txBody>
      </p:sp>
      <p:graphicFrame>
        <p:nvGraphicFramePr>
          <p:cNvPr id="1607742" name="Group 62"/>
          <p:cNvGraphicFramePr>
            <a:graphicFrameLocks noGrp="1"/>
          </p:cNvGraphicFramePr>
          <p:nvPr/>
        </p:nvGraphicFramePr>
        <p:xfrm>
          <a:off x="2051050" y="1196975"/>
          <a:ext cx="8159750" cy="4958844"/>
        </p:xfrm>
        <a:graphic>
          <a:graphicData uri="http://schemas.openxmlformats.org/drawingml/2006/table">
            <a:tbl>
              <a:tblPr/>
              <a:tblGrid>
                <a:gridCol w="2028726">
                  <a:extLst>
                    <a:ext uri="{9D8B030D-6E8A-4147-A177-3AD203B41FA5}">
                      <a16:colId xmlns:a16="http://schemas.microsoft.com/office/drawing/2014/main" val="20000"/>
                    </a:ext>
                  </a:extLst>
                </a:gridCol>
                <a:gridCol w="1817787">
                  <a:extLst>
                    <a:ext uri="{9D8B030D-6E8A-4147-A177-3AD203B41FA5}">
                      <a16:colId xmlns:a16="http://schemas.microsoft.com/office/drawing/2014/main" val="20001"/>
                    </a:ext>
                  </a:extLst>
                </a:gridCol>
                <a:gridCol w="1411287">
                  <a:extLst>
                    <a:ext uri="{9D8B030D-6E8A-4147-A177-3AD203B41FA5}">
                      <a16:colId xmlns:a16="http://schemas.microsoft.com/office/drawing/2014/main" val="20002"/>
                    </a:ext>
                  </a:extLst>
                </a:gridCol>
                <a:gridCol w="1452563">
                  <a:extLst>
                    <a:ext uri="{9D8B030D-6E8A-4147-A177-3AD203B41FA5}">
                      <a16:colId xmlns:a16="http://schemas.microsoft.com/office/drawing/2014/main" val="20003"/>
                    </a:ext>
                  </a:extLst>
                </a:gridCol>
                <a:gridCol w="1449387">
                  <a:extLst>
                    <a:ext uri="{9D8B030D-6E8A-4147-A177-3AD203B41FA5}">
                      <a16:colId xmlns:a16="http://schemas.microsoft.com/office/drawing/2014/main" val="20004"/>
                    </a:ext>
                  </a:extLst>
                </a:gridCol>
              </a:tblGrid>
              <a:tr h="4826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dirty="0">
                        <a:ln>
                          <a:noFill/>
                        </a:ln>
                        <a:solidFill>
                          <a:schemeClr val="bg1"/>
                        </a:solidFill>
                        <a:effectLst/>
                        <a:latin typeface="Arial" charset="0"/>
                        <a:ea typeface="ＭＳ Ｐゴシック" charset="0"/>
                      </a:endParaRPr>
                    </a:p>
                  </a:txBody>
                  <a:tcPr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nl-NL" sz="1800" b="0" i="0" u="none" strike="noStrike" cap="none" normalizeH="0" baseline="0">
                          <a:ln>
                            <a:noFill/>
                          </a:ln>
                          <a:solidFill>
                            <a:srgbClr val="000066"/>
                          </a:solidFill>
                          <a:effectLst/>
                          <a:latin typeface="Arial" charset="0"/>
                          <a:ea typeface="ＭＳ Ｐゴシック" charset="0"/>
                        </a:rPr>
                        <a:t>IgG1</a:t>
                      </a:r>
                    </a:p>
                  </a:txBody>
                  <a:tcPr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nl-NL" sz="1800" b="0" i="0" u="none" strike="noStrike" cap="none" normalizeH="0" baseline="0">
                          <a:ln>
                            <a:noFill/>
                          </a:ln>
                          <a:solidFill>
                            <a:srgbClr val="000066"/>
                          </a:solidFill>
                          <a:effectLst/>
                          <a:latin typeface="Arial" charset="0"/>
                          <a:ea typeface="ＭＳ Ｐゴシック" charset="0"/>
                        </a:rPr>
                        <a:t>IgG2</a:t>
                      </a:r>
                    </a:p>
                  </a:txBody>
                  <a:tcPr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nl-NL" sz="1800" b="0" i="0" u="none" strike="noStrike" cap="none" normalizeH="0" baseline="0">
                          <a:ln>
                            <a:noFill/>
                          </a:ln>
                          <a:solidFill>
                            <a:srgbClr val="000066"/>
                          </a:solidFill>
                          <a:effectLst/>
                          <a:latin typeface="Arial" charset="0"/>
                          <a:ea typeface="ＭＳ Ｐゴシック" charset="0"/>
                        </a:rPr>
                        <a:t>IgG3</a:t>
                      </a:r>
                    </a:p>
                  </a:txBody>
                  <a:tcPr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nl-NL" sz="1800" b="0" i="0" u="none" strike="noStrike" cap="none" normalizeH="0" baseline="0">
                          <a:ln>
                            <a:noFill/>
                          </a:ln>
                          <a:solidFill>
                            <a:srgbClr val="000066"/>
                          </a:solidFill>
                          <a:effectLst/>
                          <a:latin typeface="Arial" charset="0"/>
                          <a:ea typeface="ＭＳ Ｐゴシック" charset="0"/>
                        </a:rPr>
                        <a:t>IgG4</a:t>
                      </a:r>
                    </a:p>
                  </a:txBody>
                  <a:tcPr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solidFill>
                      <a:srgbClr val="CCFFFF"/>
                    </a:solidFill>
                  </a:tcPr>
                </a:tc>
                <a:extLst>
                  <a:ext uri="{0D108BD9-81ED-4DB2-BD59-A6C34878D82A}">
                    <a16:rowId xmlns:a16="http://schemas.microsoft.com/office/drawing/2014/main" val="10000"/>
                  </a:ext>
                </a:extLst>
              </a:tr>
              <a:tr h="4746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nl-NL" sz="1800" b="0" i="0" u="none" strike="noStrike" cap="none" normalizeH="0" baseline="0">
                          <a:ln>
                            <a:noFill/>
                          </a:ln>
                          <a:solidFill>
                            <a:srgbClr val="000066"/>
                          </a:solidFill>
                          <a:effectLst/>
                          <a:latin typeface="Arial" charset="0"/>
                          <a:ea typeface="ＭＳ Ｐゴシック" charset="0"/>
                        </a:rPr>
                        <a:t>Mol gewicht</a:t>
                      </a:r>
                    </a:p>
                  </a:txBody>
                  <a:tcPr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nl-NL" sz="1800" b="0" i="0" u="none" strike="noStrike" cap="none" normalizeH="0" baseline="0" dirty="0">
                          <a:ln>
                            <a:noFill/>
                          </a:ln>
                          <a:solidFill>
                            <a:srgbClr val="000000"/>
                          </a:solidFill>
                          <a:effectLst/>
                          <a:latin typeface="Arial" charset="0"/>
                          <a:ea typeface="ＭＳ Ｐゴシック" charset="0"/>
                        </a:rPr>
                        <a:t>146.000</a:t>
                      </a:r>
                    </a:p>
                  </a:txBody>
                  <a:tcPr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nl-NL" sz="1800" b="0" i="0" u="none" strike="noStrike" cap="none" normalizeH="0" baseline="0">
                          <a:ln>
                            <a:noFill/>
                          </a:ln>
                          <a:solidFill>
                            <a:srgbClr val="000000"/>
                          </a:solidFill>
                          <a:effectLst/>
                          <a:latin typeface="Arial" charset="0"/>
                          <a:ea typeface="ＭＳ Ｐゴシック" charset="0"/>
                        </a:rPr>
                        <a:t>146.000</a:t>
                      </a:r>
                    </a:p>
                  </a:txBody>
                  <a:tcPr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nl-NL" sz="1800" b="0" i="0" u="none" strike="noStrike" cap="none" normalizeH="0" baseline="0">
                          <a:ln>
                            <a:noFill/>
                          </a:ln>
                          <a:solidFill>
                            <a:srgbClr val="000000"/>
                          </a:solidFill>
                          <a:effectLst/>
                          <a:latin typeface="Arial" charset="0"/>
                          <a:ea typeface="ＭＳ Ｐゴシック" charset="0"/>
                        </a:rPr>
                        <a:t>170.000</a:t>
                      </a:r>
                    </a:p>
                  </a:txBody>
                  <a:tcPr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nl-NL" sz="1800" b="0" i="0" u="none" strike="noStrike" cap="none" normalizeH="0" baseline="0">
                          <a:ln>
                            <a:noFill/>
                          </a:ln>
                          <a:solidFill>
                            <a:srgbClr val="000000"/>
                          </a:solidFill>
                          <a:effectLst/>
                          <a:latin typeface="Arial" charset="0"/>
                          <a:ea typeface="ＭＳ Ｐゴシック" charset="0"/>
                        </a:rPr>
                        <a:t>146.000</a:t>
                      </a:r>
                    </a:p>
                  </a:txBody>
                  <a:tcPr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0482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nl-NL" sz="1800" b="0" i="0" u="none" strike="noStrike" cap="none" normalizeH="0" baseline="0">
                          <a:ln>
                            <a:noFill/>
                          </a:ln>
                          <a:solidFill>
                            <a:srgbClr val="000066"/>
                          </a:solidFill>
                          <a:effectLst/>
                          <a:latin typeface="Arial" charset="0"/>
                          <a:ea typeface="ＭＳ Ｐゴシック" charset="0"/>
                        </a:rPr>
                        <a:t>Conc. in serum</a:t>
                      </a:r>
                    </a:p>
                  </a:txBody>
                  <a:tcPr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nl-NL" sz="1800" b="0" i="0" u="none" strike="noStrike" cap="none" normalizeH="0" baseline="0" dirty="0">
                          <a:ln>
                            <a:noFill/>
                          </a:ln>
                          <a:solidFill>
                            <a:srgbClr val="000000"/>
                          </a:solidFill>
                          <a:effectLst/>
                          <a:latin typeface="Arial" charset="0"/>
                          <a:ea typeface="ＭＳ Ｐゴシック" charset="0"/>
                        </a:rPr>
                        <a:t>4.9-11.4 g/l</a:t>
                      </a:r>
                    </a:p>
                  </a:txBody>
                  <a:tcPr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nl-NL" sz="1800" b="0" i="0" u="none" strike="noStrike" cap="none" normalizeH="0" baseline="0">
                          <a:ln>
                            <a:noFill/>
                          </a:ln>
                          <a:solidFill>
                            <a:srgbClr val="000000"/>
                          </a:solidFill>
                          <a:effectLst/>
                          <a:latin typeface="Arial" charset="0"/>
                          <a:ea typeface="ＭＳ Ｐゴシック" charset="0"/>
                        </a:rPr>
                        <a:t>1.5-6.4 g/l</a:t>
                      </a:r>
                    </a:p>
                  </a:txBody>
                  <a:tcPr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nl-NL" sz="1800" b="0" i="0" u="none" strike="noStrike" cap="none" normalizeH="0" baseline="0">
                          <a:ln>
                            <a:noFill/>
                          </a:ln>
                          <a:solidFill>
                            <a:srgbClr val="000000"/>
                          </a:solidFill>
                          <a:effectLst/>
                          <a:latin typeface="Arial" charset="0"/>
                          <a:ea typeface="ＭＳ Ｐゴシック" charset="0"/>
                        </a:rPr>
                        <a:t>0.2-1.1 g/l</a:t>
                      </a:r>
                    </a:p>
                  </a:txBody>
                  <a:tcPr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nl-NL" sz="1800" b="0" i="0" u="none" strike="noStrike" cap="none" normalizeH="0" baseline="0">
                          <a:ln>
                            <a:noFill/>
                          </a:ln>
                          <a:solidFill>
                            <a:srgbClr val="000000"/>
                          </a:solidFill>
                          <a:effectLst/>
                          <a:latin typeface="Arial" charset="0"/>
                          <a:ea typeface="ＭＳ Ｐゴシック" charset="0"/>
                        </a:rPr>
                        <a:t>0.08-1.4 g/l</a:t>
                      </a:r>
                    </a:p>
                  </a:txBody>
                  <a:tcPr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8418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nl-NL" sz="1800" b="0" i="0" u="none" strike="noStrike" cap="none" normalizeH="0" baseline="0">
                          <a:ln>
                            <a:noFill/>
                          </a:ln>
                          <a:solidFill>
                            <a:srgbClr val="000066"/>
                          </a:solidFill>
                          <a:effectLst/>
                          <a:latin typeface="Arial" charset="0"/>
                          <a:ea typeface="ＭＳ Ｐゴシック" charset="0"/>
                        </a:rPr>
                        <a:t>% IgG</a:t>
                      </a:r>
                    </a:p>
                  </a:txBody>
                  <a:tcPr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nl-NL" sz="1800" b="0" i="0" u="none" strike="noStrike" cap="none" normalizeH="0" baseline="0">
                          <a:ln>
                            <a:noFill/>
                          </a:ln>
                          <a:solidFill>
                            <a:srgbClr val="000000"/>
                          </a:solidFill>
                          <a:effectLst/>
                          <a:latin typeface="Arial" charset="0"/>
                          <a:ea typeface="ＭＳ Ｐゴシック" charset="0"/>
                        </a:rPr>
                        <a:t>43-75</a:t>
                      </a:r>
                    </a:p>
                  </a:txBody>
                  <a:tcPr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nl-NL" sz="1800" b="0" i="0" u="none" strike="noStrike" cap="none" normalizeH="0" baseline="0">
                          <a:ln>
                            <a:noFill/>
                          </a:ln>
                          <a:solidFill>
                            <a:srgbClr val="000000"/>
                          </a:solidFill>
                          <a:effectLst/>
                          <a:latin typeface="Arial" charset="0"/>
                          <a:ea typeface="ＭＳ Ｐゴシック" charset="0"/>
                        </a:rPr>
                        <a:t>16-48</a:t>
                      </a:r>
                    </a:p>
                  </a:txBody>
                  <a:tcPr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nl-NL" sz="1800" b="0" i="0" u="none" strike="noStrike" cap="none" normalizeH="0" baseline="0">
                          <a:ln>
                            <a:noFill/>
                          </a:ln>
                          <a:solidFill>
                            <a:srgbClr val="000000"/>
                          </a:solidFill>
                          <a:effectLst/>
                          <a:latin typeface="Arial" charset="0"/>
                          <a:ea typeface="ＭＳ Ｐゴシック" charset="0"/>
                        </a:rPr>
                        <a:t>1.7-7.5</a:t>
                      </a:r>
                    </a:p>
                  </a:txBody>
                  <a:tcPr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nl-NL" sz="1800" b="0" i="0" u="none" strike="noStrike" cap="none" normalizeH="0" baseline="0">
                          <a:ln>
                            <a:noFill/>
                          </a:ln>
                          <a:solidFill>
                            <a:srgbClr val="000000"/>
                          </a:solidFill>
                          <a:effectLst/>
                          <a:latin typeface="Arial" charset="0"/>
                          <a:ea typeface="ＭＳ Ｐゴシック" charset="0"/>
                        </a:rPr>
                        <a:t>0.8-11.7</a:t>
                      </a:r>
                    </a:p>
                  </a:txBody>
                  <a:tcPr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3498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nl-NL" sz="1800" b="0" i="0" u="none" strike="noStrike" cap="none" normalizeH="0" baseline="0" dirty="0">
                          <a:ln>
                            <a:noFill/>
                          </a:ln>
                          <a:solidFill>
                            <a:srgbClr val="000066"/>
                          </a:solidFill>
                          <a:effectLst/>
                          <a:latin typeface="Arial" charset="0"/>
                          <a:ea typeface="ＭＳ Ｐゴシック" charset="0"/>
                        </a:rPr>
                        <a:t>Half-life (</a:t>
                      </a:r>
                      <a:r>
                        <a:rPr kumimoji="0" lang="nl-NL" sz="1800" b="0" i="0" u="none" strike="noStrike" cap="none" normalizeH="0" baseline="0" dirty="0" err="1">
                          <a:ln>
                            <a:noFill/>
                          </a:ln>
                          <a:solidFill>
                            <a:srgbClr val="000066"/>
                          </a:solidFill>
                          <a:effectLst/>
                          <a:latin typeface="Arial" charset="0"/>
                          <a:ea typeface="ＭＳ Ｐゴシック" charset="0"/>
                        </a:rPr>
                        <a:t>days</a:t>
                      </a:r>
                      <a:r>
                        <a:rPr kumimoji="0" lang="nl-NL" sz="1800" b="0" i="0" u="none" strike="noStrike" cap="none" normalizeH="0" baseline="0" dirty="0">
                          <a:ln>
                            <a:noFill/>
                          </a:ln>
                          <a:solidFill>
                            <a:srgbClr val="000066"/>
                          </a:solidFill>
                          <a:effectLst/>
                          <a:latin typeface="Arial" charset="0"/>
                          <a:ea typeface="ＭＳ Ｐゴシック" charset="0"/>
                        </a:rPr>
                        <a:t>)</a:t>
                      </a:r>
                    </a:p>
                  </a:txBody>
                  <a:tcPr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nl-NL" sz="1800" b="0" i="0" u="none" strike="noStrike" cap="none" normalizeH="0" baseline="0" dirty="0">
                          <a:ln>
                            <a:noFill/>
                          </a:ln>
                          <a:solidFill>
                            <a:srgbClr val="000000"/>
                          </a:solidFill>
                          <a:effectLst/>
                          <a:latin typeface="Arial" charset="0"/>
                          <a:ea typeface="ＭＳ Ｐゴシック" charset="0"/>
                        </a:rPr>
                        <a:t>23</a:t>
                      </a:r>
                    </a:p>
                  </a:txBody>
                  <a:tcPr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rgbClr val="000000"/>
                          </a:solidFill>
                          <a:effectLst/>
                          <a:latin typeface="Arial" charset="0"/>
                          <a:ea typeface="ＭＳ Ｐゴシック" charset="0"/>
                        </a:rPr>
                        <a:t>23</a:t>
                      </a:r>
                    </a:p>
                  </a:txBody>
                  <a:tcPr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rgbClr val="000000"/>
                          </a:solidFill>
                          <a:effectLst/>
                          <a:latin typeface="Arial" charset="0"/>
                          <a:ea typeface="ＭＳ Ｐゴシック" charset="0"/>
                        </a:rPr>
                        <a:t>7</a:t>
                      </a:r>
                    </a:p>
                  </a:txBody>
                  <a:tcPr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a:ln>
                            <a:noFill/>
                          </a:ln>
                          <a:solidFill>
                            <a:srgbClr val="000000"/>
                          </a:solidFill>
                          <a:effectLst/>
                          <a:latin typeface="Arial" charset="0"/>
                          <a:ea typeface="ＭＳ Ｐゴシック" charset="0"/>
                        </a:rPr>
                        <a:t>23</a:t>
                      </a:r>
                    </a:p>
                  </a:txBody>
                  <a:tcPr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5492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nl-NL" sz="1800" b="0" i="0" u="none" strike="noStrike" cap="none" normalizeH="0" baseline="0">
                          <a:ln>
                            <a:noFill/>
                          </a:ln>
                          <a:solidFill>
                            <a:srgbClr val="000066"/>
                          </a:solidFill>
                          <a:effectLst/>
                          <a:latin typeface="Arial" charset="0"/>
                          <a:ea typeface="ＭＳ Ｐゴシック" charset="0"/>
                        </a:rPr>
                        <a:t>Complement binding</a:t>
                      </a:r>
                    </a:p>
                  </a:txBody>
                  <a:tcPr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nl-NL" sz="1800" b="0" i="0" u="none" strike="noStrike" cap="none" normalizeH="0" baseline="0" dirty="0">
                          <a:ln>
                            <a:noFill/>
                          </a:ln>
                          <a:solidFill>
                            <a:srgbClr val="000000"/>
                          </a:solidFill>
                          <a:effectLst/>
                          <a:latin typeface="Arial" charset="0"/>
                          <a:ea typeface="ＭＳ Ｐゴシック" charset="0"/>
                        </a:rPr>
                        <a:t>++</a:t>
                      </a:r>
                    </a:p>
                  </a:txBody>
                  <a:tcPr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nl-NL" sz="1800" b="0" i="0" u="none" strike="noStrike" cap="none" normalizeH="0" baseline="0">
                          <a:ln>
                            <a:noFill/>
                          </a:ln>
                          <a:solidFill>
                            <a:srgbClr val="000000"/>
                          </a:solidFill>
                          <a:effectLst/>
                          <a:latin typeface="Arial" charset="0"/>
                          <a:ea typeface="ＭＳ Ｐゴシック" charset="0"/>
                        </a:rPr>
                        <a:t>+</a:t>
                      </a:r>
                    </a:p>
                  </a:txBody>
                  <a:tcPr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nl-NL" sz="1800" b="0" i="0" u="none" strike="noStrike" cap="none" normalizeH="0" baseline="0">
                          <a:ln>
                            <a:noFill/>
                          </a:ln>
                          <a:solidFill>
                            <a:srgbClr val="000000"/>
                          </a:solidFill>
                          <a:effectLst/>
                          <a:latin typeface="Arial" charset="0"/>
                          <a:ea typeface="ＭＳ Ｐゴシック" charset="0"/>
                        </a:rPr>
                        <a:t>+++</a:t>
                      </a:r>
                    </a:p>
                  </a:txBody>
                  <a:tcPr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nl-NL" sz="1800" b="0" i="0" u="none" strike="noStrike" cap="none" normalizeH="0" baseline="0">
                          <a:ln>
                            <a:noFill/>
                          </a:ln>
                          <a:solidFill>
                            <a:srgbClr val="000000"/>
                          </a:solidFill>
                          <a:effectLst/>
                          <a:latin typeface="Arial" charset="0"/>
                          <a:ea typeface="ＭＳ Ｐゴシック" charset="0"/>
                        </a:rPr>
                        <a:t>-</a:t>
                      </a:r>
                    </a:p>
                  </a:txBody>
                  <a:tcPr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8418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nl-NL" sz="1800" b="0" i="0" u="none" strike="noStrike" cap="none" normalizeH="0" baseline="0">
                          <a:ln>
                            <a:noFill/>
                          </a:ln>
                          <a:solidFill>
                            <a:srgbClr val="000066"/>
                          </a:solidFill>
                          <a:effectLst/>
                          <a:latin typeface="Arial" charset="0"/>
                          <a:ea typeface="ＭＳ Ｐゴシック" charset="0"/>
                        </a:rPr>
                        <a:t>FcR binding</a:t>
                      </a:r>
                    </a:p>
                  </a:txBody>
                  <a:tcPr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nl-NL" sz="1800" b="0" i="0" u="none" strike="noStrike" cap="none" normalizeH="0" baseline="0">
                          <a:ln>
                            <a:noFill/>
                          </a:ln>
                          <a:solidFill>
                            <a:srgbClr val="000000"/>
                          </a:solidFill>
                          <a:effectLst/>
                          <a:latin typeface="Arial" charset="0"/>
                          <a:ea typeface="ＭＳ Ｐゴシック" charset="0"/>
                        </a:rPr>
                        <a:t>++</a:t>
                      </a:r>
                    </a:p>
                  </a:txBody>
                  <a:tcPr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nl-NL" sz="1800" b="0" i="0" u="none" strike="noStrike" cap="none" normalizeH="0" baseline="0">
                          <a:ln>
                            <a:noFill/>
                          </a:ln>
                          <a:solidFill>
                            <a:srgbClr val="000000"/>
                          </a:solidFill>
                          <a:effectLst/>
                          <a:latin typeface="Arial" charset="0"/>
                          <a:ea typeface="ＭＳ Ｐゴシック" charset="0"/>
                          <a:cs typeface="Arial" charset="0"/>
                        </a:rPr>
                        <a:t>±</a:t>
                      </a:r>
                    </a:p>
                  </a:txBody>
                  <a:tcPr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nl-NL" sz="1800" b="0" i="0" u="none" strike="noStrike" cap="none" normalizeH="0" baseline="0">
                          <a:ln>
                            <a:noFill/>
                          </a:ln>
                          <a:solidFill>
                            <a:srgbClr val="000000"/>
                          </a:solidFill>
                          <a:effectLst/>
                          <a:latin typeface="Arial" charset="0"/>
                          <a:ea typeface="ＭＳ Ｐゴシック" charset="0"/>
                        </a:rPr>
                        <a:t>+++</a:t>
                      </a:r>
                    </a:p>
                  </a:txBody>
                  <a:tcPr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nl-NL" sz="1800" b="0" i="0" u="none" strike="noStrike" cap="none" normalizeH="0" baseline="0">
                          <a:ln>
                            <a:noFill/>
                          </a:ln>
                          <a:solidFill>
                            <a:srgbClr val="000000"/>
                          </a:solidFill>
                          <a:effectLst/>
                          <a:latin typeface="Arial" charset="0"/>
                          <a:ea typeface="ＭＳ Ｐゴシック" charset="0"/>
                        </a:rPr>
                        <a:t>-</a:t>
                      </a:r>
                    </a:p>
                  </a:txBody>
                  <a:tcPr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rgbClr val="CCFFFF"/>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54133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nl-NL" sz="1800" b="0" i="0" u="none" strike="noStrike" cap="none" normalizeH="0" baseline="0" dirty="0">
                          <a:ln>
                            <a:noFill/>
                          </a:ln>
                          <a:solidFill>
                            <a:srgbClr val="000066"/>
                          </a:solidFill>
                          <a:effectLst/>
                          <a:latin typeface="Arial" charset="0"/>
                          <a:ea typeface="ＭＳ Ｐゴシック" charset="0"/>
                        </a:rPr>
                        <a:t>Response:</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nl-NL" sz="1800" b="0" i="0" u="none" strike="noStrike" cap="none" normalizeH="0" baseline="0" dirty="0">
                          <a:ln>
                            <a:noFill/>
                          </a:ln>
                          <a:solidFill>
                            <a:srgbClr val="000066"/>
                          </a:solidFill>
                          <a:effectLst/>
                          <a:latin typeface="Arial" charset="0"/>
                          <a:ea typeface="ＭＳ Ｐゴシック" charset="0"/>
                        </a:rPr>
                        <a:t> Proteins</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nl-NL" sz="1800" b="0" i="0" u="none" strike="noStrike" cap="none" normalizeH="0" baseline="0" dirty="0">
                          <a:ln>
                            <a:noFill/>
                          </a:ln>
                          <a:solidFill>
                            <a:srgbClr val="000066"/>
                          </a:solidFill>
                          <a:effectLst/>
                          <a:latin typeface="Arial" charset="0"/>
                          <a:ea typeface="ＭＳ Ｐゴシック" charset="0"/>
                        </a:rPr>
                        <a:t> </a:t>
                      </a:r>
                      <a:r>
                        <a:rPr kumimoji="0" lang="nl-NL" sz="1800" b="0" i="0" u="none" strike="noStrike" cap="none" normalizeH="0" baseline="0" dirty="0" err="1">
                          <a:ln>
                            <a:noFill/>
                          </a:ln>
                          <a:solidFill>
                            <a:srgbClr val="000066"/>
                          </a:solidFill>
                          <a:effectLst/>
                          <a:latin typeface="Arial" charset="0"/>
                          <a:ea typeface="ＭＳ Ｐゴシック" charset="0"/>
                        </a:rPr>
                        <a:t>Polysaccharides</a:t>
                      </a:r>
                      <a:endParaRPr kumimoji="0" lang="nl-NL" sz="1800" b="0" i="0" u="none" strike="noStrike" cap="none" normalizeH="0" baseline="0" dirty="0">
                        <a:ln>
                          <a:noFill/>
                        </a:ln>
                        <a:solidFill>
                          <a:srgbClr val="000066"/>
                        </a:solidFill>
                        <a:effectLst/>
                        <a:latin typeface="Arial" charset="0"/>
                        <a:ea typeface="ＭＳ Ｐゴシック" charset="0"/>
                      </a:endParaRP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nl-NL" sz="1800" b="0" i="0" u="none" strike="noStrike" cap="none" normalizeH="0" baseline="0" dirty="0">
                          <a:ln>
                            <a:noFill/>
                          </a:ln>
                          <a:solidFill>
                            <a:srgbClr val="000066"/>
                          </a:solidFill>
                          <a:effectLst/>
                          <a:latin typeface="Arial" charset="0"/>
                          <a:ea typeface="ＭＳ Ｐゴシック" charset="0"/>
                        </a:rPr>
                        <a:t> </a:t>
                      </a:r>
                      <a:r>
                        <a:rPr kumimoji="0" lang="nl-NL" sz="1800" b="0" i="0" u="none" strike="noStrike" cap="none" normalizeH="0" baseline="0" dirty="0" err="1">
                          <a:ln>
                            <a:noFill/>
                          </a:ln>
                          <a:solidFill>
                            <a:srgbClr val="000066"/>
                          </a:solidFill>
                          <a:effectLst/>
                          <a:latin typeface="Arial" charset="0"/>
                          <a:ea typeface="ＭＳ Ｐゴシック" charset="0"/>
                        </a:rPr>
                        <a:t>Allergens</a:t>
                      </a:r>
                      <a:endParaRPr kumimoji="0" lang="nl-NL" sz="1800" b="0" i="0" u="none" strike="noStrike" cap="none" normalizeH="0" baseline="0" dirty="0">
                        <a:ln>
                          <a:noFill/>
                        </a:ln>
                        <a:solidFill>
                          <a:srgbClr val="000066"/>
                        </a:solidFill>
                        <a:effectLst/>
                        <a:latin typeface="Arial" charset="0"/>
                        <a:ea typeface="ＭＳ Ｐゴシック" charset="0"/>
                      </a:endParaRPr>
                    </a:p>
                  </a:txBody>
                  <a:tcPr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nl-NL" sz="1800" b="0" i="0" u="none" strike="noStrike" cap="none" normalizeH="0" baseline="0">
                        <a:ln>
                          <a:noFill/>
                        </a:ln>
                        <a:solidFill>
                          <a:srgbClr val="000000"/>
                        </a:solidFill>
                        <a:effectLst/>
                        <a:latin typeface="Arial" charset="0"/>
                        <a:ea typeface="ＭＳ Ｐゴシック" charset="0"/>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nl-NL" sz="1800" b="0" i="0" u="none" strike="noStrike" cap="none" normalizeH="0" baseline="0">
                          <a:ln>
                            <a:noFill/>
                          </a:ln>
                          <a:solidFill>
                            <a:srgbClr val="000000"/>
                          </a:solidFill>
                          <a:effectLst/>
                          <a:latin typeface="Arial" charset="0"/>
                          <a:ea typeface="ＭＳ Ｐゴシック" charset="0"/>
                        </a:rPr>
                        <a:t>++</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nl-NL" sz="1800" b="0" i="0" u="none" strike="noStrike" cap="none" normalizeH="0" baseline="0">
                          <a:ln>
                            <a:noFill/>
                          </a:ln>
                          <a:solidFill>
                            <a:srgbClr val="000000"/>
                          </a:solidFill>
                          <a:effectLst/>
                          <a:latin typeface="Arial" charset="0"/>
                          <a:ea typeface="ＭＳ Ｐゴシック" charset="0"/>
                        </a:rPr>
                        <a:t>+</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nl-NL" sz="1800" b="0" i="0" u="none" strike="noStrike" cap="none" normalizeH="0" baseline="0">
                          <a:ln>
                            <a:noFill/>
                          </a:ln>
                          <a:solidFill>
                            <a:srgbClr val="000000"/>
                          </a:solidFill>
                          <a:effectLst/>
                          <a:latin typeface="Arial" charset="0"/>
                          <a:ea typeface="ＭＳ Ｐゴシック" charset="0"/>
                        </a:rPr>
                        <a:t>+</a:t>
                      </a:r>
                    </a:p>
                  </a:txBody>
                  <a:tcPr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nl-NL" sz="1800" b="0" i="0" u="none" strike="noStrike" cap="none" normalizeH="0" baseline="0">
                        <a:ln>
                          <a:noFill/>
                        </a:ln>
                        <a:solidFill>
                          <a:srgbClr val="000000"/>
                        </a:solidFill>
                        <a:effectLst/>
                        <a:latin typeface="Arial" charset="0"/>
                        <a:ea typeface="ＭＳ Ｐゴシック" charset="0"/>
                        <a:cs typeface="Arial" charset="0"/>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nl-NL" sz="1800" b="0" i="0" u="none" strike="noStrike" cap="none" normalizeH="0" baseline="0">
                          <a:ln>
                            <a:noFill/>
                          </a:ln>
                          <a:solidFill>
                            <a:srgbClr val="000000"/>
                          </a:solidFill>
                          <a:effectLst/>
                          <a:latin typeface="Arial" charset="0"/>
                          <a:ea typeface="ＭＳ Ｐゴシック" charset="0"/>
                          <a:cs typeface="Arial" charset="0"/>
                        </a:rPr>
                        <a:t>±</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nl-NL" sz="1800" b="0" i="0" u="none" strike="noStrike" cap="none" normalizeH="0" baseline="0">
                          <a:ln>
                            <a:noFill/>
                          </a:ln>
                          <a:solidFill>
                            <a:srgbClr val="000000"/>
                          </a:solidFill>
                          <a:effectLst/>
                          <a:latin typeface="Arial" charset="0"/>
                          <a:ea typeface="ＭＳ Ｐゴシック" charset="0"/>
                          <a:cs typeface="Arial" charset="0"/>
                        </a:rPr>
                        <a:t>++</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nl-NL" sz="1800" b="0" i="0" u="none" strike="noStrike" cap="none" normalizeH="0" baseline="0">
                          <a:ln>
                            <a:noFill/>
                          </a:ln>
                          <a:solidFill>
                            <a:srgbClr val="000000"/>
                          </a:solidFill>
                          <a:effectLst/>
                          <a:latin typeface="Arial" charset="0"/>
                          <a:ea typeface="ＭＳ Ｐゴシック" charset="0"/>
                          <a:cs typeface="Arial" charset="0"/>
                        </a:rPr>
                        <a:t>-</a:t>
                      </a:r>
                    </a:p>
                  </a:txBody>
                  <a:tcPr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nl-NL" sz="1800" b="0" i="0" u="none" strike="noStrike" cap="none" normalizeH="0" baseline="0" dirty="0">
                        <a:ln>
                          <a:noFill/>
                        </a:ln>
                        <a:solidFill>
                          <a:srgbClr val="000000"/>
                        </a:solidFill>
                        <a:effectLst/>
                        <a:latin typeface="Arial" charset="0"/>
                        <a:ea typeface="ＭＳ Ｐゴシック" charset="0"/>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nl-NL" sz="1800" b="0" i="0" u="none" strike="noStrike" cap="none" normalizeH="0" baseline="0" dirty="0">
                          <a:ln>
                            <a:noFill/>
                          </a:ln>
                          <a:solidFill>
                            <a:srgbClr val="000000"/>
                          </a:solidFill>
                          <a:effectLst/>
                          <a:latin typeface="Arial" charset="0"/>
                          <a:ea typeface="ＭＳ Ｐゴシック" charset="0"/>
                        </a:rPr>
                        <a:t>++</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nl-NL" sz="1800" b="0" i="0" u="none" strike="noStrike" cap="none" normalizeH="0" baseline="0" dirty="0">
                          <a:ln>
                            <a:noFill/>
                          </a:ln>
                          <a:solidFill>
                            <a:srgbClr val="000000"/>
                          </a:solidFill>
                          <a:effectLst/>
                          <a:latin typeface="Arial" charset="0"/>
                          <a:ea typeface="ＭＳ Ｐゴシック" charset="0"/>
                        </a:rPr>
                        <a:t>-</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nl-NL" sz="1800" b="0" i="0" u="none" strike="noStrike" cap="none" normalizeH="0" baseline="0" dirty="0">
                          <a:ln>
                            <a:noFill/>
                          </a:ln>
                          <a:solidFill>
                            <a:srgbClr val="000000"/>
                          </a:solidFill>
                          <a:effectLst/>
                          <a:latin typeface="Arial" charset="0"/>
                          <a:ea typeface="ＭＳ Ｐゴシック" charset="0"/>
                        </a:rPr>
                        <a:t>-</a:t>
                      </a:r>
                    </a:p>
                  </a:txBody>
                  <a:tcPr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nl-NL" sz="1800" b="0" i="0" u="none" strike="noStrike" cap="none" normalizeH="0" baseline="0" dirty="0">
                        <a:ln>
                          <a:noFill/>
                        </a:ln>
                        <a:solidFill>
                          <a:srgbClr val="000000"/>
                        </a:solidFill>
                        <a:effectLst/>
                        <a:latin typeface="Arial" charset="0"/>
                        <a:ea typeface="ＭＳ Ｐゴシック" charset="0"/>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nl-NL" sz="1800" b="0" i="0" u="none" strike="noStrike" cap="none" normalizeH="0" baseline="0" dirty="0">
                          <a:ln>
                            <a:noFill/>
                          </a:ln>
                          <a:solidFill>
                            <a:srgbClr val="000000"/>
                          </a:solidFill>
                          <a:effectLst/>
                          <a:latin typeface="Arial" charset="0"/>
                          <a:ea typeface="ＭＳ Ｐゴシック" charset="0"/>
                          <a:cs typeface="Arial" charset="0"/>
                        </a:rPr>
                        <a:t>±</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nl-NL" sz="1800" b="0" i="0" u="none" strike="noStrike" cap="none" normalizeH="0" baseline="0" dirty="0">
                          <a:ln>
                            <a:noFill/>
                          </a:ln>
                          <a:solidFill>
                            <a:srgbClr val="000000"/>
                          </a:solidFill>
                          <a:effectLst/>
                          <a:latin typeface="Arial" charset="0"/>
                          <a:ea typeface="ＭＳ Ｐゴシック" charset="0"/>
                          <a:cs typeface="Arial" charset="0"/>
                        </a:rPr>
                        <a:t>-</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nl-NL" sz="1800" b="0" i="0" u="none" strike="noStrike" cap="none" normalizeH="0" baseline="0" dirty="0">
                          <a:ln>
                            <a:noFill/>
                          </a:ln>
                          <a:solidFill>
                            <a:srgbClr val="000000"/>
                          </a:solidFill>
                          <a:effectLst/>
                          <a:latin typeface="Arial" charset="0"/>
                          <a:ea typeface="ＭＳ Ｐゴシック" charset="0"/>
                          <a:cs typeface="Arial" charset="0"/>
                        </a:rPr>
                        <a:t>++</a:t>
                      </a:r>
                    </a:p>
                  </a:txBody>
                  <a:tcPr horzOverflow="overflow">
                    <a:lnL w="28575" cap="flat" cmpd="sng" algn="ctr">
                      <a:solidFill>
                        <a:srgbClr val="CCFFFF"/>
                      </a:solidFill>
                      <a:prstDash val="solid"/>
                      <a:round/>
                      <a:headEnd type="none" w="med" len="med"/>
                      <a:tailEnd type="none" w="med" len="med"/>
                    </a:lnL>
                    <a:lnR w="28575" cap="flat" cmpd="sng" algn="ctr">
                      <a:solidFill>
                        <a:srgbClr val="CCFFFF"/>
                      </a:solidFill>
                      <a:prstDash val="solid"/>
                      <a:round/>
                      <a:headEnd type="none" w="med" len="med"/>
                      <a:tailEnd type="none" w="med" len="med"/>
                    </a:lnR>
                    <a:lnT w="28575" cap="flat" cmpd="sng" algn="ctr">
                      <a:solidFill>
                        <a:srgbClr val="CCFFFF"/>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pic>
        <p:nvPicPr>
          <p:cNvPr id="2" name="Afbeelding 1">
            <a:extLst>
              <a:ext uri="{FF2B5EF4-FFF2-40B4-BE49-F238E27FC236}">
                <a16:creationId xmlns:a16="http://schemas.microsoft.com/office/drawing/2014/main" id="{6EE2879D-2952-224B-BD6A-3E22F9E1D3A5}"/>
              </a:ext>
            </a:extLst>
          </p:cNvPr>
          <p:cNvPicPr>
            <a:picLocks noChangeAspect="1"/>
          </p:cNvPicPr>
          <p:nvPr/>
        </p:nvPicPr>
        <p:blipFill>
          <a:blip r:embed="rId2"/>
          <a:stretch>
            <a:fillRect/>
          </a:stretch>
        </p:blipFill>
        <p:spPr>
          <a:xfrm>
            <a:off x="4073482" y="1583933"/>
            <a:ext cx="7251700" cy="5118100"/>
          </a:xfrm>
          <a:prstGeom prst="rect">
            <a:avLst/>
          </a:prstGeom>
        </p:spPr>
      </p:pic>
    </p:spTree>
    <p:extLst>
      <p:ext uri="{BB962C8B-B14F-4D97-AF65-F5344CB8AC3E}">
        <p14:creationId xmlns:p14="http://schemas.microsoft.com/office/powerpoint/2010/main" val="724758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46" name="Text Box 2"/>
          <p:cNvSpPr txBox="1">
            <a:spLocks noChangeArrowheads="1"/>
          </p:cNvSpPr>
          <p:nvPr/>
        </p:nvSpPr>
        <p:spPr bwMode="auto">
          <a:xfrm>
            <a:off x="7264400" y="6580189"/>
            <a:ext cx="3135474" cy="2769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200" b="0" i="1" u="none" strike="noStrike" kern="1200" cap="none" spc="0" normalizeH="0" baseline="0" noProof="0">
                <a:ln>
                  <a:noFill/>
                </a:ln>
                <a:solidFill>
                  <a:srgbClr val="B2B2B2"/>
                </a:solidFill>
                <a:effectLst/>
                <a:uLnTx/>
                <a:uFillTx/>
                <a:latin typeface="Times New Roman" panose="02020603050405020304" pitchFamily="18" charset="0"/>
                <a:ea typeface="+mn-ea"/>
                <a:cs typeface="+mn-cs"/>
              </a:rPr>
              <a:t>Afdeling Immunologie, Erasmus MC, Rotterdam</a:t>
            </a:r>
          </a:p>
        </p:txBody>
      </p:sp>
      <p:sp>
        <p:nvSpPr>
          <p:cNvPr id="338947" name="Text Box 3"/>
          <p:cNvSpPr txBox="1">
            <a:spLocks noChangeArrowheads="1"/>
          </p:cNvSpPr>
          <p:nvPr/>
        </p:nvSpPr>
        <p:spPr bwMode="auto">
          <a:xfrm>
            <a:off x="2133600" y="457200"/>
            <a:ext cx="8077200" cy="5548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lvl1pPr>
              <a:spcBef>
                <a:spcPct val="0"/>
              </a:spcBef>
              <a:tabLst>
                <a:tab pos="463550" algn="l"/>
                <a:tab pos="965200" algn="l"/>
                <a:tab pos="2459038" algn="l"/>
                <a:tab pos="2741613" algn="l"/>
                <a:tab pos="4518025" algn="l"/>
              </a:tabLst>
              <a:defRPr sz="2400">
                <a:solidFill>
                  <a:schemeClr val="tx1"/>
                </a:solidFill>
                <a:latin typeface="Times New Roman" charset="0"/>
                <a:ea typeface="ＭＳ Ｐゴシック" charset="0"/>
              </a:defRPr>
            </a:lvl1pPr>
            <a:lvl2pPr>
              <a:spcBef>
                <a:spcPct val="0"/>
              </a:spcBef>
              <a:tabLst>
                <a:tab pos="463550" algn="l"/>
                <a:tab pos="965200" algn="l"/>
                <a:tab pos="2459038" algn="l"/>
                <a:tab pos="2741613" algn="l"/>
                <a:tab pos="4518025" algn="l"/>
              </a:tabLst>
              <a:defRPr sz="2400">
                <a:solidFill>
                  <a:schemeClr val="tx1"/>
                </a:solidFill>
                <a:latin typeface="Times New Roman" charset="0"/>
                <a:ea typeface="ＭＳ Ｐゴシック" charset="0"/>
              </a:defRPr>
            </a:lvl2pPr>
            <a:lvl3pPr>
              <a:spcBef>
                <a:spcPct val="0"/>
              </a:spcBef>
              <a:tabLst>
                <a:tab pos="463550" algn="l"/>
                <a:tab pos="965200" algn="l"/>
                <a:tab pos="2459038" algn="l"/>
                <a:tab pos="2741613" algn="l"/>
                <a:tab pos="4518025" algn="l"/>
              </a:tabLst>
              <a:defRPr sz="2400">
                <a:solidFill>
                  <a:schemeClr val="tx1"/>
                </a:solidFill>
                <a:latin typeface="Times New Roman" charset="0"/>
                <a:ea typeface="ＭＳ Ｐゴシック" charset="0"/>
              </a:defRPr>
            </a:lvl3pPr>
            <a:lvl4pPr>
              <a:spcBef>
                <a:spcPct val="0"/>
              </a:spcBef>
              <a:tabLst>
                <a:tab pos="463550" algn="l"/>
                <a:tab pos="965200" algn="l"/>
                <a:tab pos="2459038" algn="l"/>
                <a:tab pos="2741613" algn="l"/>
                <a:tab pos="4518025" algn="l"/>
              </a:tabLst>
              <a:defRPr sz="2400">
                <a:solidFill>
                  <a:schemeClr val="tx1"/>
                </a:solidFill>
                <a:latin typeface="Times New Roman" charset="0"/>
                <a:ea typeface="ＭＳ Ｐゴシック" charset="0"/>
              </a:defRPr>
            </a:lvl4pPr>
            <a:lvl5pPr>
              <a:spcBef>
                <a:spcPct val="0"/>
              </a:spcBef>
              <a:tabLst>
                <a:tab pos="463550" algn="l"/>
                <a:tab pos="965200" algn="l"/>
                <a:tab pos="2459038" algn="l"/>
                <a:tab pos="2741613" algn="l"/>
                <a:tab pos="4518025" algn="l"/>
              </a:tabLst>
              <a:defRPr sz="2400">
                <a:solidFill>
                  <a:schemeClr val="tx1"/>
                </a:solidFill>
                <a:latin typeface="Times New Roman" charset="0"/>
                <a:ea typeface="ＭＳ Ｐゴシック" charset="0"/>
              </a:defRPr>
            </a:lvl5pPr>
            <a:lvl6pPr eaLnBrk="0" fontAlgn="base" hangingPunct="0">
              <a:spcBef>
                <a:spcPct val="0"/>
              </a:spcBef>
              <a:spcAft>
                <a:spcPct val="0"/>
              </a:spcAft>
              <a:tabLst>
                <a:tab pos="463550" algn="l"/>
                <a:tab pos="965200" algn="l"/>
                <a:tab pos="2459038" algn="l"/>
                <a:tab pos="2741613" algn="l"/>
                <a:tab pos="4518025" algn="l"/>
              </a:tabLst>
              <a:defRPr sz="2400">
                <a:solidFill>
                  <a:schemeClr val="tx1"/>
                </a:solidFill>
                <a:latin typeface="Times New Roman" charset="0"/>
                <a:ea typeface="ＭＳ Ｐゴシック" charset="0"/>
              </a:defRPr>
            </a:lvl6pPr>
            <a:lvl7pPr eaLnBrk="0" fontAlgn="base" hangingPunct="0">
              <a:spcBef>
                <a:spcPct val="0"/>
              </a:spcBef>
              <a:spcAft>
                <a:spcPct val="0"/>
              </a:spcAft>
              <a:tabLst>
                <a:tab pos="463550" algn="l"/>
                <a:tab pos="965200" algn="l"/>
                <a:tab pos="2459038" algn="l"/>
                <a:tab pos="2741613" algn="l"/>
                <a:tab pos="4518025" algn="l"/>
              </a:tabLst>
              <a:defRPr sz="2400">
                <a:solidFill>
                  <a:schemeClr val="tx1"/>
                </a:solidFill>
                <a:latin typeface="Times New Roman" charset="0"/>
                <a:ea typeface="ＭＳ Ｐゴシック" charset="0"/>
              </a:defRPr>
            </a:lvl7pPr>
            <a:lvl8pPr eaLnBrk="0" fontAlgn="base" hangingPunct="0">
              <a:spcBef>
                <a:spcPct val="0"/>
              </a:spcBef>
              <a:spcAft>
                <a:spcPct val="0"/>
              </a:spcAft>
              <a:tabLst>
                <a:tab pos="463550" algn="l"/>
                <a:tab pos="965200" algn="l"/>
                <a:tab pos="2459038" algn="l"/>
                <a:tab pos="2741613" algn="l"/>
                <a:tab pos="4518025" algn="l"/>
              </a:tabLst>
              <a:defRPr sz="2400">
                <a:solidFill>
                  <a:schemeClr val="tx1"/>
                </a:solidFill>
                <a:latin typeface="Times New Roman" charset="0"/>
                <a:ea typeface="ＭＳ Ｐゴシック" charset="0"/>
              </a:defRPr>
            </a:lvl8pPr>
            <a:lvl9pPr eaLnBrk="0" fontAlgn="base" hangingPunct="0">
              <a:spcBef>
                <a:spcPct val="0"/>
              </a:spcBef>
              <a:spcAft>
                <a:spcPct val="0"/>
              </a:spcAft>
              <a:tabLst>
                <a:tab pos="463550" algn="l"/>
                <a:tab pos="965200" algn="l"/>
                <a:tab pos="2459038" algn="l"/>
                <a:tab pos="2741613" algn="l"/>
                <a:tab pos="4518025" algn="l"/>
              </a:tabLst>
              <a:defRPr sz="2400">
                <a:solidFill>
                  <a:schemeClr val="tx1"/>
                </a:solidFill>
                <a:latin typeface="Times New Roman" charset="0"/>
                <a:ea typeface="ＭＳ Ｐゴシック" charset="0"/>
              </a:defRPr>
            </a:lvl9pPr>
          </a:lstStyle>
          <a:p>
            <a:pPr marL="0" marR="0" lvl="0" indent="0" algn="l" defTabSz="914400" rtl="0" eaLnBrk="0" fontAlgn="base" latinLnBrk="0" hangingPunct="0">
              <a:lnSpc>
                <a:spcPct val="135000"/>
              </a:lnSpc>
              <a:spcBef>
                <a:spcPct val="0"/>
              </a:spcBef>
              <a:spcAft>
                <a:spcPct val="0"/>
              </a:spcAft>
              <a:buClrTx/>
              <a:buSzTx/>
              <a:buFontTx/>
              <a:buNone/>
              <a:tabLst>
                <a:tab pos="463550" algn="l"/>
                <a:tab pos="965200" algn="l"/>
                <a:tab pos="2459038" algn="l"/>
                <a:tab pos="2741613" algn="l"/>
                <a:tab pos="4518025" algn="l"/>
              </a:tabLst>
              <a:defRPr/>
            </a:pPr>
            <a:endParaRPr kumimoji="0" lang="en-GB" sz="2500" b="0" i="0" u="none" strike="noStrike" kern="1200" cap="none" spc="0" normalizeH="0" baseline="0" noProof="0">
              <a:ln>
                <a:noFill/>
              </a:ln>
              <a:solidFill>
                <a:srgbClr val="FFFFFF"/>
              </a:solidFill>
              <a:effectLst/>
              <a:uLnTx/>
              <a:uFillTx/>
              <a:latin typeface="Arial" charset="0"/>
              <a:ea typeface="ＭＳ Ｐゴシック" charset="0"/>
              <a:cs typeface="+mn-cs"/>
            </a:endParaRPr>
          </a:p>
        </p:txBody>
      </p:sp>
      <p:pic>
        <p:nvPicPr>
          <p:cNvPr id="259075" name="Picture 4" descr="erasmusmc_rgb_licht_UK"/>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4000" y="6261101"/>
            <a:ext cx="1506538" cy="593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59076" name="Picture 5" descr="15815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6400" y="1"/>
            <a:ext cx="8839200" cy="6208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25150086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Rectangle 2"/>
          <p:cNvSpPr>
            <a:spLocks noGrp="1" noChangeArrowheads="1"/>
          </p:cNvSpPr>
          <p:nvPr>
            <p:ph type="title"/>
          </p:nvPr>
        </p:nvSpPr>
        <p:spPr>
          <a:xfrm>
            <a:off x="2279650" y="404664"/>
            <a:ext cx="7772400" cy="450304"/>
          </a:xfrm>
        </p:spPr>
        <p:txBody>
          <a:bodyPr>
            <a:normAutofit fontScale="90000"/>
          </a:bodyPr>
          <a:lstStyle/>
          <a:p>
            <a:pPr>
              <a:defRPr/>
            </a:pPr>
            <a:r>
              <a:rPr lang="fr-BE" dirty="0">
                <a:solidFill>
                  <a:srgbClr val="C00000"/>
                </a:solidFill>
                <a:cs typeface="+mj-cs"/>
              </a:rPr>
              <a:t>IVIG </a:t>
            </a:r>
            <a:r>
              <a:rPr lang="fr-BE" dirty="0" err="1">
                <a:solidFill>
                  <a:srgbClr val="C00000"/>
                </a:solidFill>
                <a:cs typeface="+mj-cs"/>
              </a:rPr>
              <a:t>Pharmacokinetics</a:t>
            </a:r>
            <a:endParaRPr lang="fr-BE" dirty="0">
              <a:solidFill>
                <a:srgbClr val="C00000"/>
              </a:solidFill>
              <a:cs typeface="+mj-cs"/>
            </a:endParaRPr>
          </a:p>
        </p:txBody>
      </p:sp>
      <p:pic>
        <p:nvPicPr>
          <p:cNvPr id="241666" name="Picture 3" descr="Untitled"/>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81201" y="1295401"/>
            <a:ext cx="4067175" cy="3609975"/>
          </a:xfrm>
          <a:prstGeom prst="rect">
            <a:avLst/>
          </a:prstGeom>
          <a:noFill/>
          <a:ln w="9525">
            <a:solidFill>
              <a:schemeClr val="accent2"/>
            </a:solidFill>
            <a:miter lim="800000"/>
            <a:headEnd/>
            <a:tailEnd/>
          </a:ln>
          <a:extLst>
            <a:ext uri="{909E8E84-426E-40dd-AFC4-6F175D3DCCD1}">
              <a14:hiddenFill xmlns:a14="http://schemas.microsoft.com/office/drawing/2010/main" xmlns="">
                <a:solidFill>
                  <a:srgbClr val="FFFFFF"/>
                </a:solidFill>
              </a14:hiddenFill>
            </a:ext>
          </a:extLst>
        </p:spPr>
      </p:pic>
      <p:pic>
        <p:nvPicPr>
          <p:cNvPr id="301060" name="Picture 4" descr="~AUT000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15000" y="2667000"/>
            <a:ext cx="4400550" cy="3740150"/>
          </a:xfrm>
          <a:prstGeom prst="rect">
            <a:avLst/>
          </a:prstGeom>
          <a:noFill/>
          <a:ln w="9525">
            <a:solidFill>
              <a:schemeClr val="accent2"/>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
        <p:nvSpPr>
          <p:cNvPr id="301061" name="Text Box 5"/>
          <p:cNvSpPr txBox="1">
            <a:spLocks noChangeArrowheads="1"/>
          </p:cNvSpPr>
          <p:nvPr/>
        </p:nvSpPr>
        <p:spPr bwMode="auto">
          <a:xfrm>
            <a:off x="8458201" y="2743201"/>
            <a:ext cx="1019703" cy="30777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fr-BE" sz="1400" b="1" i="0" u="none" strike="noStrike" kern="1200" cap="none" spc="0" normalizeH="0" baseline="0" noProof="0">
                <a:ln>
                  <a:noFill/>
                </a:ln>
                <a:solidFill>
                  <a:srgbClr val="ED7D31"/>
                </a:solidFill>
                <a:effectLst/>
                <a:uLnTx/>
                <a:uFillTx/>
                <a:latin typeface="Times New Roman" panose="02020603050405020304" pitchFamily="18" charset="0"/>
                <a:ea typeface="+mn-ea"/>
                <a:cs typeface="+mn-cs"/>
              </a:rPr>
              <a:t>PID patient</a:t>
            </a:r>
            <a:endParaRPr kumimoji="0" lang="en-GB" sz="1400" b="1" i="0" u="none" strike="noStrike" kern="1200" cap="none" spc="0" normalizeH="0" baseline="0" noProof="0">
              <a:ln>
                <a:noFill/>
              </a:ln>
              <a:solidFill>
                <a:srgbClr val="ED7D31"/>
              </a:solidFill>
              <a:effectLst/>
              <a:uLnTx/>
              <a:uFillTx/>
              <a:latin typeface="Times New Roman" panose="02020603050405020304" pitchFamily="18" charset="0"/>
              <a:ea typeface="+mn-ea"/>
              <a:cs typeface="+mn-cs"/>
            </a:endParaRPr>
          </a:p>
        </p:txBody>
      </p:sp>
      <p:sp>
        <p:nvSpPr>
          <p:cNvPr id="301062" name="Text Box 6"/>
          <p:cNvSpPr txBox="1">
            <a:spLocks noChangeArrowheads="1"/>
          </p:cNvSpPr>
          <p:nvPr/>
        </p:nvSpPr>
        <p:spPr bwMode="auto">
          <a:xfrm>
            <a:off x="3733800" y="1524001"/>
            <a:ext cx="1519968" cy="30777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fr-BE" sz="1400" b="1" i="0" u="none" strike="noStrike" kern="1200" cap="none" spc="0" normalizeH="0" baseline="0" noProof="0">
                <a:ln>
                  <a:noFill/>
                </a:ln>
                <a:solidFill>
                  <a:srgbClr val="ED7D31"/>
                </a:solidFill>
                <a:effectLst/>
                <a:uLnTx/>
                <a:uFillTx/>
                <a:latin typeface="Times New Roman" panose="02020603050405020304" pitchFamily="18" charset="0"/>
                <a:ea typeface="+mn-ea"/>
                <a:cs typeface="+mn-cs"/>
              </a:rPr>
              <a:t>Normal individual</a:t>
            </a:r>
            <a:endParaRPr kumimoji="0" lang="en-GB" sz="1400" b="1" i="0" u="none" strike="noStrike" kern="1200" cap="none" spc="0" normalizeH="0" baseline="0" noProof="0">
              <a:ln>
                <a:noFill/>
              </a:ln>
              <a:solidFill>
                <a:srgbClr val="ED7D31"/>
              </a:solidFill>
              <a:effectLst/>
              <a:uLnTx/>
              <a:uFillTx/>
              <a:latin typeface="Times New Roman" panose="02020603050405020304" pitchFamily="18" charset="0"/>
              <a:ea typeface="+mn-ea"/>
              <a:cs typeface="+mn-cs"/>
            </a:endParaRPr>
          </a:p>
        </p:txBody>
      </p:sp>
      <p:sp>
        <p:nvSpPr>
          <p:cNvPr id="301063" name="Text Box 7"/>
          <p:cNvSpPr txBox="1">
            <a:spLocks noChangeArrowheads="1"/>
          </p:cNvSpPr>
          <p:nvPr/>
        </p:nvSpPr>
        <p:spPr bwMode="auto">
          <a:xfrm>
            <a:off x="1981201" y="5334001"/>
            <a:ext cx="3636963" cy="523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fr-BE" sz="1400" b="1" i="0" u="none" strike="noStrike" kern="1200" cap="none" spc="0" normalizeH="0" baseline="0" noProof="0" dirty="0">
                <a:ln>
                  <a:noFill/>
                </a:ln>
                <a:solidFill>
                  <a:srgbClr val="000000"/>
                </a:solidFill>
                <a:effectLst/>
                <a:uLnTx/>
                <a:uFillTx/>
                <a:latin typeface="Arial Narrow" charset="0"/>
                <a:ea typeface="+mn-ea"/>
                <a:cs typeface="+mn-cs"/>
              </a:rPr>
              <a:t>Intravenous Immunoglobulins in Clinical Practice</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fr-BE" sz="1400" b="1" i="0" u="none" strike="noStrike" kern="1200" cap="none" spc="0" normalizeH="0" baseline="0" noProof="0" dirty="0">
                <a:ln>
                  <a:noFill/>
                </a:ln>
                <a:solidFill>
                  <a:srgbClr val="000000"/>
                </a:solidFill>
                <a:effectLst/>
                <a:uLnTx/>
                <a:uFillTx/>
                <a:latin typeface="Arial Narrow" charset="0"/>
                <a:ea typeface="+mn-ea"/>
                <a:cs typeface="+mn-cs"/>
              </a:rPr>
              <a:t>Marcel Dekker, Inc. 1997, p.3</a:t>
            </a:r>
            <a:endParaRPr kumimoji="0" lang="en-GB" sz="1400" b="1" i="0" u="none" strike="noStrike" kern="1200" cap="none" spc="0" normalizeH="0" baseline="0" noProof="0" dirty="0">
              <a:ln>
                <a:noFill/>
              </a:ln>
              <a:solidFill>
                <a:srgbClr val="000000"/>
              </a:solidFill>
              <a:effectLst/>
              <a:uLnTx/>
              <a:uFillTx/>
              <a:latin typeface="Arial Narrow" charset="0"/>
              <a:ea typeface="+mn-ea"/>
              <a:cs typeface="+mn-cs"/>
            </a:endParaRPr>
          </a:p>
        </p:txBody>
      </p:sp>
    </p:spTree>
    <p:extLst>
      <p:ext uri="{BB962C8B-B14F-4D97-AF65-F5344CB8AC3E}">
        <p14:creationId xmlns:p14="http://schemas.microsoft.com/office/powerpoint/2010/main" val="403273793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852614" y="88431"/>
            <a:ext cx="8393676" cy="1008113"/>
          </a:xfrm>
        </p:spPr>
        <p:txBody>
          <a:bodyPr>
            <a:normAutofit/>
          </a:bodyPr>
          <a:lstStyle/>
          <a:p>
            <a:pPr algn="ctr">
              <a:defRPr/>
            </a:pPr>
            <a:r>
              <a:rPr lang="nl-NL" dirty="0">
                <a:solidFill>
                  <a:srgbClr val="2263C1"/>
                </a:solidFill>
                <a:latin typeface="Calibri" panose="020F0502020204030204" pitchFamily="34" charset="0"/>
                <a:cs typeface="Calibri" panose="020F0502020204030204" pitchFamily="34" charset="0"/>
              </a:rPr>
              <a:t>GFP-</a:t>
            </a:r>
            <a:r>
              <a:rPr lang="nl-NL" dirty="0" err="1">
                <a:solidFill>
                  <a:srgbClr val="2263C1"/>
                </a:solidFill>
                <a:latin typeface="Calibri" panose="020F0502020204030204" pitchFamily="34" charset="0"/>
                <a:cs typeface="Calibri" panose="020F0502020204030204" pitchFamily="34" charset="0"/>
              </a:rPr>
              <a:t>coupled</a:t>
            </a:r>
            <a:r>
              <a:rPr lang="nl-NL" dirty="0">
                <a:solidFill>
                  <a:srgbClr val="2263C1"/>
                </a:solidFill>
                <a:latin typeface="Calibri" panose="020F0502020204030204" pitchFamily="34" charset="0"/>
                <a:cs typeface="Calibri" panose="020F0502020204030204" pitchFamily="34" charset="0"/>
              </a:rPr>
              <a:t> </a:t>
            </a:r>
            <a:r>
              <a:rPr lang="nl-NL" dirty="0" err="1">
                <a:solidFill>
                  <a:srgbClr val="2263C1"/>
                </a:solidFill>
                <a:latin typeface="Calibri" panose="020F0502020204030204" pitchFamily="34" charset="0"/>
                <a:cs typeface="Calibri" panose="020F0502020204030204" pitchFamily="34" charset="0"/>
              </a:rPr>
              <a:t>FcRn</a:t>
            </a:r>
            <a:r>
              <a:rPr lang="nl-NL" dirty="0">
                <a:solidFill>
                  <a:srgbClr val="2263C1"/>
                </a:solidFill>
                <a:latin typeface="Calibri" panose="020F0502020204030204" pitchFamily="34" charset="0"/>
                <a:cs typeface="Calibri" panose="020F0502020204030204" pitchFamily="34" charset="0"/>
              </a:rPr>
              <a:t> in RPE </a:t>
            </a:r>
            <a:r>
              <a:rPr lang="nl-NL" dirty="0" err="1">
                <a:solidFill>
                  <a:srgbClr val="2263C1"/>
                </a:solidFill>
                <a:latin typeface="Calibri" panose="020F0502020204030204" pitchFamily="34" charset="0"/>
                <a:cs typeface="Calibri" panose="020F0502020204030204" pitchFamily="34" charset="0"/>
              </a:rPr>
              <a:t>cell</a:t>
            </a:r>
            <a:endParaRPr lang="nl-NL" dirty="0">
              <a:solidFill>
                <a:srgbClr val="2263C1"/>
              </a:solidFill>
              <a:latin typeface="Calibri" panose="020F0502020204030204" pitchFamily="34" charset="0"/>
              <a:cs typeface="Calibri" panose="020F0502020204030204" pitchFamily="34" charset="0"/>
            </a:endParaRPr>
          </a:p>
        </p:txBody>
      </p:sp>
      <p:sp>
        <p:nvSpPr>
          <p:cNvPr id="282626" name="Tekstvak 4"/>
          <p:cNvSpPr txBox="1">
            <a:spLocks noChangeArrowheads="1"/>
          </p:cNvSpPr>
          <p:nvPr/>
        </p:nvSpPr>
        <p:spPr bwMode="auto">
          <a:xfrm>
            <a:off x="1480878" y="6236324"/>
            <a:ext cx="2294260"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1400">
                <a:solidFill>
                  <a:schemeClr val="tx1"/>
                </a:solidFill>
                <a:latin typeface="Arial" charset="0"/>
                <a:ea typeface="ＭＳ Ｐゴシック" charset="0"/>
                <a:cs typeface="ＭＳ Ｐゴシック" charset="0"/>
              </a:defRPr>
            </a:lvl1pPr>
            <a:lvl2pPr marL="742950" indent="-285750" eaLnBrk="0" hangingPunct="0">
              <a:defRPr sz="1400">
                <a:solidFill>
                  <a:schemeClr val="tx1"/>
                </a:solidFill>
                <a:latin typeface="Arial" charset="0"/>
                <a:ea typeface="ＭＳ Ｐゴシック" charset="0"/>
              </a:defRPr>
            </a:lvl2pPr>
            <a:lvl3pPr marL="1143000" indent="-228600" eaLnBrk="0" hangingPunct="0">
              <a:defRPr sz="1400">
                <a:solidFill>
                  <a:schemeClr val="tx1"/>
                </a:solidFill>
                <a:latin typeface="Arial" charset="0"/>
                <a:ea typeface="ＭＳ Ｐゴシック" charset="0"/>
              </a:defRPr>
            </a:lvl3pPr>
            <a:lvl4pPr marL="1600200" indent="-228600" eaLnBrk="0" hangingPunct="0">
              <a:defRPr sz="1400">
                <a:solidFill>
                  <a:schemeClr val="tx1"/>
                </a:solidFill>
                <a:latin typeface="Arial" charset="0"/>
                <a:ea typeface="ＭＳ Ｐゴシック" charset="0"/>
              </a:defRPr>
            </a:lvl4pPr>
            <a:lvl5pPr marL="2057400" indent="-228600" eaLnBrk="0" hangingPunct="0">
              <a:defRPr sz="1400">
                <a:solidFill>
                  <a:schemeClr val="tx1"/>
                </a:solidFill>
                <a:latin typeface="Arial" charset="0"/>
                <a:ea typeface="ＭＳ Ｐゴシック" charset="0"/>
              </a:defRPr>
            </a:lvl5pPr>
            <a:lvl6pPr marL="2514600" indent="-228600" eaLnBrk="0" fontAlgn="base" hangingPunct="0">
              <a:spcBef>
                <a:spcPct val="0"/>
              </a:spcBef>
              <a:spcAft>
                <a:spcPct val="0"/>
              </a:spcAft>
              <a:defRPr sz="1400">
                <a:solidFill>
                  <a:schemeClr val="tx1"/>
                </a:solidFill>
                <a:latin typeface="Arial" charset="0"/>
                <a:ea typeface="ＭＳ Ｐゴシック" charset="0"/>
              </a:defRPr>
            </a:lvl6pPr>
            <a:lvl7pPr marL="2971800" indent="-228600" eaLnBrk="0" fontAlgn="base" hangingPunct="0">
              <a:spcBef>
                <a:spcPct val="0"/>
              </a:spcBef>
              <a:spcAft>
                <a:spcPct val="0"/>
              </a:spcAft>
              <a:defRPr sz="1400">
                <a:solidFill>
                  <a:schemeClr val="tx1"/>
                </a:solidFill>
                <a:latin typeface="Arial" charset="0"/>
                <a:ea typeface="ＭＳ Ｐゴシック" charset="0"/>
              </a:defRPr>
            </a:lvl7pPr>
            <a:lvl8pPr marL="3429000" indent="-228600" eaLnBrk="0" fontAlgn="base" hangingPunct="0">
              <a:spcBef>
                <a:spcPct val="0"/>
              </a:spcBef>
              <a:spcAft>
                <a:spcPct val="0"/>
              </a:spcAft>
              <a:defRPr sz="1400">
                <a:solidFill>
                  <a:schemeClr val="tx1"/>
                </a:solidFill>
                <a:latin typeface="Arial" charset="0"/>
                <a:ea typeface="ＭＳ Ｐゴシック" charset="0"/>
              </a:defRPr>
            </a:lvl8pPr>
            <a:lvl9pPr marL="3886200" indent="-228600" eaLnBrk="0" fontAlgn="base" hangingPunct="0">
              <a:spcBef>
                <a:spcPct val="0"/>
              </a:spcBef>
              <a:spcAft>
                <a:spcPct val="0"/>
              </a:spcAft>
              <a:defRPr sz="1400">
                <a:solidFill>
                  <a:schemeClr val="tx1"/>
                </a:solidFill>
                <a:latin typeface="Arial" charset="0"/>
                <a:ea typeface="ＭＳ Ｐゴシック"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sz="1400" b="0" i="0" u="none" strike="noStrike" kern="1200" cap="none" spc="0" normalizeH="0" baseline="0" noProof="0" dirty="0">
                <a:ln>
                  <a:noFill/>
                </a:ln>
                <a:solidFill>
                  <a:prstClr val="black"/>
                </a:solidFill>
                <a:effectLst/>
                <a:uLnTx/>
                <a:uFillTx/>
                <a:latin typeface="Arial" charset="0"/>
                <a:ea typeface="ＭＳ Ｐゴシック" charset="0"/>
              </a:rPr>
              <a:t>K van </a:t>
            </a:r>
            <a:r>
              <a:rPr kumimoji="0" lang="nl-NL" sz="1400" b="0" i="0" u="none" strike="noStrike" kern="1200" cap="none" spc="0" normalizeH="0" baseline="0" noProof="0" dirty="0" err="1">
                <a:ln>
                  <a:noFill/>
                </a:ln>
                <a:solidFill>
                  <a:prstClr val="black"/>
                </a:solidFill>
                <a:effectLst/>
                <a:uLnTx/>
                <a:uFillTx/>
                <a:latin typeface="Arial" charset="0"/>
                <a:ea typeface="ＭＳ Ｐゴシック" charset="0"/>
              </a:rPr>
              <a:t>Bilsen</a:t>
            </a:r>
            <a:r>
              <a:rPr kumimoji="0" lang="nl-NL" sz="1400" b="0" i="0" u="none" strike="noStrike" kern="1200" cap="none" spc="0" normalizeH="0" baseline="0" noProof="0" dirty="0">
                <a:ln>
                  <a:noFill/>
                </a:ln>
                <a:solidFill>
                  <a:prstClr val="black"/>
                </a:solidFill>
                <a:effectLst/>
                <a:uLnTx/>
                <a:uFillTx/>
                <a:latin typeface="Arial" charset="0"/>
                <a:ea typeface="ＭＳ Ｐゴシック" charset="0"/>
              </a:rPr>
              <a:t>, </a:t>
            </a:r>
            <a:r>
              <a:rPr kumimoji="0" lang="nl-NL" sz="1400" b="0" i="0" u="none" strike="noStrike" kern="1200" cap="none" spc="0" normalizeH="0" baseline="0" noProof="0" dirty="0" err="1">
                <a:ln>
                  <a:noFill/>
                </a:ln>
                <a:solidFill>
                  <a:prstClr val="black"/>
                </a:solidFill>
                <a:effectLst/>
                <a:uLnTx/>
                <a:uFillTx/>
                <a:latin typeface="Arial" charset="0"/>
                <a:ea typeface="ＭＳ Ｐゴシック" charset="0"/>
              </a:rPr>
              <a:t>unpublished</a:t>
            </a:r>
            <a:endParaRPr kumimoji="0" lang="nl-NL" sz="1400" b="0" i="0" u="none" strike="noStrike" kern="1200" cap="none" spc="0" normalizeH="0" baseline="0" noProof="0" dirty="0">
              <a:ln>
                <a:noFill/>
              </a:ln>
              <a:solidFill>
                <a:prstClr val="black"/>
              </a:solidFill>
              <a:effectLst/>
              <a:uLnTx/>
              <a:uFillTx/>
              <a:latin typeface="Arial" charset="0"/>
              <a:ea typeface="ＭＳ Ｐゴシック" charset="0"/>
            </a:endParaRPr>
          </a:p>
        </p:txBody>
      </p:sp>
      <p:pic>
        <p:nvPicPr>
          <p:cNvPr id="6" name="Afbeelding 2" descr="2.jp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7934" y="1021389"/>
            <a:ext cx="4495800" cy="46307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Copy of arpe conc4.2 GFP-FcRn 1690 stream 500fr  20p 100ms  500 gain.avi">
            <a:hlinkClick r:id="" action="ppaction://media"/>
            <a:extLst>
              <a:ext uri="{FF2B5EF4-FFF2-40B4-BE49-F238E27FC236}">
                <a16:creationId xmlns:a16="http://schemas.microsoft.com/office/drawing/2014/main" id="{8D4ACB56-FE82-C871-488D-ED6DE1849DC6}"/>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5807968" y="980728"/>
            <a:ext cx="5543628" cy="5543628"/>
          </a:xfrm>
          <a:prstGeom prst="rect">
            <a:avLst/>
          </a:prstGeom>
        </p:spPr>
      </p:pic>
      <p:sp>
        <p:nvSpPr>
          <p:cNvPr id="4" name="Rechthoek 3">
            <a:extLst>
              <a:ext uri="{FF2B5EF4-FFF2-40B4-BE49-F238E27FC236}">
                <a16:creationId xmlns:a16="http://schemas.microsoft.com/office/drawing/2014/main" id="{D2011CC5-BAC2-FA7C-8C99-F6EDCE1BC232}"/>
              </a:ext>
            </a:extLst>
          </p:cNvPr>
          <p:cNvSpPr/>
          <p:nvPr/>
        </p:nvSpPr>
        <p:spPr>
          <a:xfrm>
            <a:off x="906338" y="1412776"/>
            <a:ext cx="1229222" cy="1224136"/>
          </a:xfrm>
          <a:prstGeom prst="rect">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nl-NL" sz="3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17278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166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a:extLst>
              <a:ext uri="{FF2B5EF4-FFF2-40B4-BE49-F238E27FC236}">
                <a16:creationId xmlns:a16="http://schemas.microsoft.com/office/drawing/2014/main" id="{A1663BB9-4078-4C1C-A26B-52D78A170B83}"/>
              </a:ext>
            </a:extLst>
          </p:cNvPr>
          <p:cNvSpPr txBox="1">
            <a:spLocks/>
          </p:cNvSpPr>
          <p:nvPr/>
        </p:nvSpPr>
        <p:spPr>
          <a:xfrm>
            <a:off x="9997951" y="6258868"/>
            <a:ext cx="270000" cy="252000"/>
          </a:xfrm>
          <a:prstGeom prst="rect">
            <a:avLst/>
          </a:prstGeom>
        </p:spPr>
        <p:txBody>
          <a:bodyPr/>
          <a:lstStyle>
            <a:defPPr>
              <a:defRPr lang="nl-NL"/>
            </a:defPPr>
            <a:lvl1pPr algn="l" rtl="0" eaLnBrk="0" fontAlgn="base" hangingPunct="0">
              <a:spcBef>
                <a:spcPct val="0"/>
              </a:spcBef>
              <a:spcAft>
                <a:spcPct val="0"/>
              </a:spcAft>
              <a:defRPr sz="2000" i="1" kern="1200">
                <a:solidFill>
                  <a:srgbClr val="0D1F74"/>
                </a:solidFill>
                <a:latin typeface="Arial" charset="0"/>
                <a:ea typeface="+mn-ea"/>
                <a:cs typeface="+mn-cs"/>
              </a:defRPr>
            </a:lvl1pPr>
            <a:lvl2pPr marL="457200" algn="l" rtl="0" eaLnBrk="0" fontAlgn="base" hangingPunct="0">
              <a:spcBef>
                <a:spcPct val="0"/>
              </a:spcBef>
              <a:spcAft>
                <a:spcPct val="0"/>
              </a:spcAft>
              <a:defRPr sz="2000" i="1" kern="1200">
                <a:solidFill>
                  <a:srgbClr val="0D1F74"/>
                </a:solidFill>
                <a:latin typeface="Arial" charset="0"/>
                <a:ea typeface="+mn-ea"/>
                <a:cs typeface="+mn-cs"/>
              </a:defRPr>
            </a:lvl2pPr>
            <a:lvl3pPr marL="914400" algn="l" rtl="0" eaLnBrk="0" fontAlgn="base" hangingPunct="0">
              <a:spcBef>
                <a:spcPct val="0"/>
              </a:spcBef>
              <a:spcAft>
                <a:spcPct val="0"/>
              </a:spcAft>
              <a:defRPr sz="2000" i="1" kern="1200">
                <a:solidFill>
                  <a:srgbClr val="0D1F74"/>
                </a:solidFill>
                <a:latin typeface="Arial" charset="0"/>
                <a:ea typeface="+mn-ea"/>
                <a:cs typeface="+mn-cs"/>
              </a:defRPr>
            </a:lvl3pPr>
            <a:lvl4pPr marL="1371600" algn="l" rtl="0" eaLnBrk="0" fontAlgn="base" hangingPunct="0">
              <a:spcBef>
                <a:spcPct val="0"/>
              </a:spcBef>
              <a:spcAft>
                <a:spcPct val="0"/>
              </a:spcAft>
              <a:defRPr sz="2000" i="1" kern="1200">
                <a:solidFill>
                  <a:srgbClr val="0D1F74"/>
                </a:solidFill>
                <a:latin typeface="Arial" charset="0"/>
                <a:ea typeface="+mn-ea"/>
                <a:cs typeface="+mn-cs"/>
              </a:defRPr>
            </a:lvl4pPr>
            <a:lvl5pPr marL="1828800" algn="l" rtl="0" eaLnBrk="0" fontAlgn="base" hangingPunct="0">
              <a:spcBef>
                <a:spcPct val="0"/>
              </a:spcBef>
              <a:spcAft>
                <a:spcPct val="0"/>
              </a:spcAft>
              <a:defRPr sz="2000" i="1" kern="1200">
                <a:solidFill>
                  <a:srgbClr val="0D1F74"/>
                </a:solidFill>
                <a:latin typeface="Arial" charset="0"/>
                <a:ea typeface="+mn-ea"/>
                <a:cs typeface="+mn-cs"/>
              </a:defRPr>
            </a:lvl5pPr>
            <a:lvl6pPr marL="2286000" algn="l" defTabSz="914400" rtl="0" eaLnBrk="1" latinLnBrk="0" hangingPunct="1">
              <a:defRPr sz="2000" i="1" kern="1200">
                <a:solidFill>
                  <a:srgbClr val="0D1F74"/>
                </a:solidFill>
                <a:latin typeface="Arial" charset="0"/>
                <a:ea typeface="+mn-ea"/>
                <a:cs typeface="+mn-cs"/>
              </a:defRPr>
            </a:lvl6pPr>
            <a:lvl7pPr marL="2743200" algn="l" defTabSz="914400" rtl="0" eaLnBrk="1" latinLnBrk="0" hangingPunct="1">
              <a:defRPr sz="2000" i="1" kern="1200">
                <a:solidFill>
                  <a:srgbClr val="0D1F74"/>
                </a:solidFill>
                <a:latin typeface="Arial" charset="0"/>
                <a:ea typeface="+mn-ea"/>
                <a:cs typeface="+mn-cs"/>
              </a:defRPr>
            </a:lvl7pPr>
            <a:lvl8pPr marL="3200400" algn="l" defTabSz="914400" rtl="0" eaLnBrk="1" latinLnBrk="0" hangingPunct="1">
              <a:defRPr sz="2000" i="1" kern="1200">
                <a:solidFill>
                  <a:srgbClr val="0D1F74"/>
                </a:solidFill>
                <a:latin typeface="Arial" charset="0"/>
                <a:ea typeface="+mn-ea"/>
                <a:cs typeface="+mn-cs"/>
              </a:defRPr>
            </a:lvl8pPr>
            <a:lvl9pPr marL="3657600" algn="l" defTabSz="914400" rtl="0" eaLnBrk="1" latinLnBrk="0" hangingPunct="1">
              <a:defRPr sz="2000" i="1" kern="1200">
                <a:solidFill>
                  <a:srgbClr val="0D1F74"/>
                </a:solidFill>
                <a:latin typeface="Arial" charset="0"/>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261DC1A-9F2C-4D83-BFD6-BB6C53BB5F2D}" type="slidenum">
              <a:rPr kumimoji="0" lang="en-GB" sz="800" b="0" i="0" u="none" strike="noStrike" kern="1200" cap="none" spc="0" normalizeH="0" baseline="0" noProof="0">
                <a:ln>
                  <a:noFill/>
                </a:ln>
                <a:solidFill>
                  <a:srgbClr val="007CC5"/>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GB" sz="800" b="0" i="0" u="none" strike="noStrike" kern="1200" cap="none" spc="0" normalizeH="0" baseline="0" noProof="0" dirty="0">
              <a:ln>
                <a:noFill/>
              </a:ln>
              <a:solidFill>
                <a:srgbClr val="007CC5"/>
              </a:solidFill>
              <a:effectLst/>
              <a:uLnTx/>
              <a:uFillTx/>
              <a:latin typeface="Arial" panose="020B0604020202020204"/>
              <a:ea typeface="+mn-ea"/>
              <a:cs typeface="+mn-cs"/>
            </a:endParaRPr>
          </a:p>
        </p:txBody>
      </p:sp>
      <p:pic>
        <p:nvPicPr>
          <p:cNvPr id="5" name="Picture 2">
            <a:extLst>
              <a:ext uri="{FF2B5EF4-FFF2-40B4-BE49-F238E27FC236}">
                <a16:creationId xmlns:a16="http://schemas.microsoft.com/office/drawing/2014/main" id="{E3E2E28A-04AF-44E4-911B-5BB03A2558CB}"/>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248414" y="3936313"/>
            <a:ext cx="1476039" cy="1300929"/>
          </a:xfrm>
          <a:prstGeom prst="rect">
            <a:avLst/>
          </a:prstGeom>
          <a:noFill/>
          <a:ln w="38100" cmpd="sng">
            <a:solidFill>
              <a:schemeClr val="accent1"/>
            </a:solidFill>
          </a:ln>
          <a:effectLst/>
          <a:extLst>
            <a:ext uri="{909E8E84-426E-40DD-AFC4-6F175D3DCCD1}">
              <a14:hiddenFill xmlns:a14="http://schemas.microsoft.com/office/drawing/2010/main">
                <a:solidFill>
                  <a:srgbClr val="FFFFFF"/>
                </a:solidFill>
              </a14:hiddenFill>
            </a:ext>
          </a:extLst>
        </p:spPr>
      </p:pic>
      <p:pic>
        <p:nvPicPr>
          <p:cNvPr id="6" name="Picture 2">
            <a:extLst>
              <a:ext uri="{FF2B5EF4-FFF2-40B4-BE49-F238E27FC236}">
                <a16:creationId xmlns:a16="http://schemas.microsoft.com/office/drawing/2014/main" id="{6E26C025-C58D-4323-8280-6D66F831E477}"/>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016390" y="3936313"/>
            <a:ext cx="1830937" cy="1300929"/>
          </a:xfrm>
          <a:prstGeom prst="rect">
            <a:avLst/>
          </a:prstGeom>
          <a:noFill/>
          <a:ln w="38100" cmpd="sng">
            <a:solidFill>
              <a:schemeClr val="accent1"/>
            </a:solidFill>
          </a:ln>
          <a:effectLst/>
          <a:extLst>
            <a:ext uri="{909E8E84-426E-40DD-AFC4-6F175D3DCCD1}">
              <a14:hiddenFill xmlns:a14="http://schemas.microsoft.com/office/drawing/2010/main">
                <a:solidFill>
                  <a:srgbClr val="FFFFFF"/>
                </a:solidFill>
              </a14:hiddenFill>
            </a:ext>
          </a:extLst>
        </p:spPr>
      </p:pic>
      <p:graphicFrame>
        <p:nvGraphicFramePr>
          <p:cNvPr id="7" name="Table 1">
            <a:extLst>
              <a:ext uri="{FF2B5EF4-FFF2-40B4-BE49-F238E27FC236}">
                <a16:creationId xmlns:a16="http://schemas.microsoft.com/office/drawing/2014/main" id="{3C1B0272-2477-457F-9883-E8ECC6A2BC10}"/>
              </a:ext>
            </a:extLst>
          </p:cNvPr>
          <p:cNvGraphicFramePr>
            <a:graphicFrameLocks noGrp="1"/>
          </p:cNvGraphicFramePr>
          <p:nvPr/>
        </p:nvGraphicFramePr>
        <p:xfrm>
          <a:off x="1952626" y="1268760"/>
          <a:ext cx="7894701" cy="2529840"/>
        </p:xfrm>
        <a:graphic>
          <a:graphicData uri="http://schemas.openxmlformats.org/drawingml/2006/table">
            <a:tbl>
              <a:tblPr firstRow="1" bandRow="1">
                <a:tableStyleId>{5C22544A-7EE6-4342-B048-85BDC9FD1C3A}</a:tableStyleId>
              </a:tblPr>
              <a:tblGrid>
                <a:gridCol w="1777103">
                  <a:extLst>
                    <a:ext uri="{9D8B030D-6E8A-4147-A177-3AD203B41FA5}">
                      <a16:colId xmlns:a16="http://schemas.microsoft.com/office/drawing/2014/main" val="20000"/>
                    </a:ext>
                  </a:extLst>
                </a:gridCol>
                <a:gridCol w="1785816">
                  <a:extLst>
                    <a:ext uri="{9D8B030D-6E8A-4147-A177-3AD203B41FA5}">
                      <a16:colId xmlns:a16="http://schemas.microsoft.com/office/drawing/2014/main" val="20001"/>
                    </a:ext>
                  </a:extLst>
                </a:gridCol>
                <a:gridCol w="2000113">
                  <a:extLst>
                    <a:ext uri="{9D8B030D-6E8A-4147-A177-3AD203B41FA5}">
                      <a16:colId xmlns:a16="http://schemas.microsoft.com/office/drawing/2014/main" val="20002"/>
                    </a:ext>
                  </a:extLst>
                </a:gridCol>
                <a:gridCol w="2331669">
                  <a:extLst>
                    <a:ext uri="{9D8B030D-6E8A-4147-A177-3AD203B41FA5}">
                      <a16:colId xmlns:a16="http://schemas.microsoft.com/office/drawing/2014/main" val="20003"/>
                    </a:ext>
                  </a:extLst>
                </a:gridCol>
              </a:tblGrid>
              <a:tr h="289560">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r>
                        <a:rPr lang="en-US" sz="1300" b="1" i="0" dirty="0">
                          <a:solidFill>
                            <a:schemeClr val="bg1"/>
                          </a:solidFill>
                          <a:latin typeface="+mn-lt"/>
                          <a:cs typeface="Arial"/>
                        </a:rPr>
                        <a:t>Attribute</a:t>
                      </a:r>
                    </a:p>
                  </a:txBody>
                  <a:tcPr anchor="ctr">
                    <a:lnL w="12700" cmpd="sng">
                      <a:noFill/>
                    </a:lnL>
                    <a:lnR w="12700" cap="flat" cmpd="sng" algn="ctr">
                      <a:solidFill>
                        <a:schemeClr val="bg1"/>
                      </a:solidFill>
                      <a:prstDash val="solid"/>
                      <a:round/>
                      <a:headEnd type="none" w="med" len="med"/>
                      <a:tailEnd type="none" w="med" len="med"/>
                    </a:lnR>
                    <a:lnT w="12700" cmpd="sng">
                      <a:noFill/>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1" i="0" u="none" dirty="0">
                          <a:solidFill>
                            <a:schemeClr val="bg1"/>
                          </a:solidFill>
                          <a:latin typeface="+mn-lt"/>
                          <a:cs typeface="Arial"/>
                        </a:rPr>
                        <a:t>IVIG</a:t>
                      </a:r>
                      <a:r>
                        <a:rPr lang="en-US" sz="1300" b="1" i="0" u="none" baseline="30000" dirty="0">
                          <a:solidFill>
                            <a:schemeClr val="bg1"/>
                          </a:solidFill>
                          <a:latin typeface="+mn-lt"/>
                          <a:cs typeface="Arial"/>
                        </a:rPr>
                        <a:t> </a:t>
                      </a:r>
                      <a:endParaRPr lang="en-US" sz="1300" b="1" u="none" baseline="30000" dirty="0">
                        <a:solidFill>
                          <a:schemeClr val="bg1"/>
                        </a:solidFill>
                        <a:latin typeface="+mn-lt"/>
                        <a:cs typeface="Aria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1" i="0" u="none" dirty="0">
                          <a:solidFill>
                            <a:schemeClr val="bg1"/>
                          </a:solidFill>
                          <a:latin typeface="+mn-lt"/>
                          <a:cs typeface="Arial"/>
                        </a:rPr>
                        <a:t>Conventional SCIG</a:t>
                      </a:r>
                      <a:endParaRPr lang="en-US" sz="1300" b="1" u="none" baseline="30000" dirty="0">
                        <a:solidFill>
                          <a:schemeClr val="bg1"/>
                        </a:solidFill>
                        <a:latin typeface="+mn-lt"/>
                        <a:cs typeface="Aria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1" u="none" baseline="0" dirty="0">
                          <a:solidFill>
                            <a:schemeClr val="bg1"/>
                          </a:solidFill>
                          <a:latin typeface="+mn-lt"/>
                          <a:cs typeface="Arial"/>
                        </a:rPr>
                        <a:t>Facilitated SCIG</a:t>
                      </a:r>
                    </a:p>
                  </a:txBody>
                  <a:tcPr anchor="ctr">
                    <a:lnL w="12700" cap="flat" cmpd="sng" algn="ctr">
                      <a:solidFill>
                        <a:schemeClr val="bg1"/>
                      </a:solidFill>
                      <a:prstDash val="solid"/>
                      <a:round/>
                      <a:headEnd type="none" w="med" len="med"/>
                      <a:tailEnd type="none" w="med" len="med"/>
                    </a:lnL>
                    <a:lnR w="12700" cmpd="sng">
                      <a:noFill/>
                    </a:lnR>
                    <a:lnT w="12700" cmpd="sng">
                      <a:noFill/>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289560">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r>
                        <a:rPr lang="en-US" sz="1300" b="0" kern="1200" dirty="0">
                          <a:solidFill>
                            <a:srgbClr val="333333"/>
                          </a:solidFill>
                          <a:effectLst/>
                          <a:latin typeface="+mn-lt"/>
                          <a:ea typeface="+mn-ea"/>
                          <a:cs typeface="Arial"/>
                        </a:rPr>
                        <a:t>Infusion sites</a:t>
                      </a:r>
                      <a:r>
                        <a:rPr lang="en-US" sz="1300" b="0" kern="1200" baseline="0" dirty="0">
                          <a:solidFill>
                            <a:srgbClr val="333333"/>
                          </a:solidFill>
                          <a:effectLst/>
                          <a:latin typeface="+mn-lt"/>
                          <a:ea typeface="+mn-ea"/>
                          <a:cs typeface="Arial"/>
                        </a:rPr>
                        <a:t> month</a:t>
                      </a:r>
                      <a:endParaRPr lang="en-US" sz="1300" b="0" dirty="0">
                        <a:solidFill>
                          <a:srgbClr val="333333"/>
                        </a:solidFill>
                        <a:latin typeface="+mn-lt"/>
                        <a:cs typeface="Arial"/>
                      </a:endParaRPr>
                    </a:p>
                  </a:txBody>
                  <a:tcPr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indent="0" algn="ctr">
                        <a:buFont typeface="Arial" panose="020B0604020202020204" pitchFamily="34" charset="0"/>
                        <a:buNone/>
                      </a:pPr>
                      <a:r>
                        <a:rPr lang="en-US" sz="1300" b="0" dirty="0">
                          <a:solidFill>
                            <a:srgbClr val="333333"/>
                          </a:solidFill>
                          <a:latin typeface="+mn-lt"/>
                          <a:cs typeface="Arial"/>
                        </a:rPr>
                        <a:t>1</a:t>
                      </a:r>
                      <a:endParaRPr lang="en-US" sz="1300" b="0" baseline="30000" dirty="0">
                        <a:solidFill>
                          <a:srgbClr val="333333"/>
                        </a:solidFill>
                        <a:latin typeface="+mn-lt"/>
                        <a:cs typeface="Aria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indent="0" algn="ctr">
                        <a:buFont typeface="Arial" panose="020B0604020202020204" pitchFamily="34" charset="0"/>
                        <a:buNone/>
                      </a:pPr>
                      <a:r>
                        <a:rPr lang="en-US" sz="1300" b="0" kern="1200" dirty="0">
                          <a:solidFill>
                            <a:srgbClr val="333333"/>
                          </a:solidFill>
                          <a:effectLst/>
                          <a:latin typeface="+mn-lt"/>
                          <a:ea typeface="+mn-ea"/>
                          <a:cs typeface="Arial"/>
                        </a:rPr>
                        <a:t>Multiple</a:t>
                      </a:r>
                      <a:r>
                        <a:rPr lang="en-US" sz="1300" b="0" kern="1200" baseline="30000" dirty="0">
                          <a:solidFill>
                            <a:srgbClr val="333333"/>
                          </a:solidFill>
                          <a:effectLst/>
                          <a:latin typeface="+mn-lt"/>
                          <a:ea typeface="+mn-ea"/>
                          <a:cs typeface="Arial"/>
                        </a:rPr>
                        <a:t>2*</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indent="0" algn="ctr">
                        <a:buFont typeface="Arial" panose="020B0604020202020204" pitchFamily="34" charset="0"/>
                        <a:buNone/>
                      </a:pPr>
                      <a:r>
                        <a:rPr lang="en-US" sz="1300" b="0" kern="1200" dirty="0">
                          <a:solidFill>
                            <a:srgbClr val="333333"/>
                          </a:solidFill>
                          <a:effectLst/>
                          <a:latin typeface="+mn-lt"/>
                          <a:ea typeface="+mn-ea"/>
                          <a:cs typeface="Arial"/>
                        </a:rPr>
                        <a:t>Typically 1</a:t>
                      </a:r>
                      <a:r>
                        <a:rPr lang="en-US" sz="1300" b="0" kern="1200" baseline="30000" dirty="0">
                          <a:solidFill>
                            <a:srgbClr val="333333"/>
                          </a:solidFill>
                          <a:effectLst/>
                          <a:latin typeface="+mn-lt"/>
                          <a:ea typeface="+mn-ea"/>
                          <a:cs typeface="Arial"/>
                        </a:rPr>
                        <a:t>3</a:t>
                      </a:r>
                      <a:r>
                        <a:rPr lang="en-US" sz="1300" b="0" kern="1200" baseline="30000" dirty="0">
                          <a:solidFill>
                            <a:srgbClr val="333333"/>
                          </a:solidFill>
                          <a:effectLst/>
                          <a:latin typeface="Arial" panose="020B0604020202020204" pitchFamily="34" charset="0"/>
                          <a:ea typeface="+mn-ea"/>
                          <a:cs typeface="Arial" panose="020B0604020202020204" pitchFamily="34" charset="0"/>
                        </a:rPr>
                        <a:t>†</a:t>
                      </a:r>
                      <a:endParaRPr lang="en-US" sz="1300" b="0" kern="1200" baseline="30000" dirty="0">
                        <a:solidFill>
                          <a:srgbClr val="333333"/>
                        </a:solidFill>
                        <a:effectLst/>
                        <a:latin typeface="+mn-lt"/>
                        <a:ea typeface="+mn-ea"/>
                        <a:cs typeface="Arial"/>
                      </a:endParaRPr>
                    </a:p>
                  </a:txBody>
                  <a:tcPr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1"/>
                  </a:ext>
                </a:extLst>
              </a:tr>
              <a:tr h="487680">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r>
                        <a:rPr lang="en-US" sz="1300" b="0" kern="1200" dirty="0">
                          <a:solidFill>
                            <a:srgbClr val="333333"/>
                          </a:solidFill>
                          <a:effectLst/>
                          <a:latin typeface="+mn-lt"/>
                          <a:ea typeface="+mn-ea"/>
                          <a:cs typeface="Arial"/>
                        </a:rPr>
                        <a:t>Frequency of infusions</a:t>
                      </a:r>
                      <a:endParaRPr lang="en-US" sz="1300" b="0" dirty="0">
                        <a:solidFill>
                          <a:srgbClr val="333333"/>
                        </a:solidFill>
                        <a:latin typeface="+mn-lt"/>
                        <a:cs typeface="Arial"/>
                      </a:endParaRPr>
                    </a:p>
                  </a:txBody>
                  <a:tcPr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indent="0" algn="ctr">
                        <a:buFont typeface="Arial" panose="020B0604020202020204" pitchFamily="34" charset="0"/>
                        <a:buNone/>
                      </a:pPr>
                      <a:r>
                        <a:rPr lang="en-US" sz="1300" b="0" dirty="0">
                          <a:solidFill>
                            <a:srgbClr val="333333"/>
                          </a:solidFill>
                          <a:latin typeface="+mn-lt"/>
                          <a:cs typeface="Arial"/>
                        </a:rPr>
                        <a:t>Every 3-4 weeks</a:t>
                      </a:r>
                      <a:r>
                        <a:rPr lang="en-US" sz="1300" b="0" baseline="30000" dirty="0">
                          <a:solidFill>
                            <a:srgbClr val="333333"/>
                          </a:solidFill>
                          <a:latin typeface="+mn-lt"/>
                          <a:cs typeface="Arial"/>
                        </a:rPr>
                        <a:t>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indent="0" algn="ctr">
                        <a:buFont typeface="Arial" panose="020B0604020202020204" pitchFamily="34" charset="0"/>
                        <a:buNone/>
                      </a:pPr>
                      <a:r>
                        <a:rPr lang="en-US" sz="1300" b="0" dirty="0">
                          <a:solidFill>
                            <a:srgbClr val="333333"/>
                          </a:solidFill>
                          <a:latin typeface="+mn-lt"/>
                          <a:cs typeface="Arial"/>
                        </a:rPr>
                        <a:t>Daily to every</a:t>
                      </a:r>
                      <a:r>
                        <a:rPr lang="en-US" sz="1300" b="0" baseline="0" dirty="0">
                          <a:solidFill>
                            <a:srgbClr val="333333"/>
                          </a:solidFill>
                          <a:latin typeface="+mn-lt"/>
                          <a:cs typeface="Arial"/>
                        </a:rPr>
                        <a:t> 2 weeks</a:t>
                      </a:r>
                      <a:r>
                        <a:rPr lang="en-US" sz="1300" b="0" baseline="30000" dirty="0">
                          <a:solidFill>
                            <a:srgbClr val="333333"/>
                          </a:solidFill>
                          <a:latin typeface="+mn-lt"/>
                          <a:cs typeface="Arial"/>
                        </a:rPr>
                        <a:t>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300" b="0" dirty="0">
                          <a:solidFill>
                            <a:srgbClr val="333333"/>
                          </a:solidFill>
                          <a:latin typeface="+mn-lt"/>
                          <a:cs typeface="Arial"/>
                        </a:rPr>
                        <a:t>Every 2, 3, or 4 weeks</a:t>
                      </a:r>
                      <a:r>
                        <a:rPr lang="en-US" sz="1300" b="0" baseline="30000" dirty="0">
                          <a:solidFill>
                            <a:srgbClr val="333333"/>
                          </a:solidFill>
                          <a:latin typeface="+mn-lt"/>
                          <a:cs typeface="Arial"/>
                        </a:rPr>
                        <a:t>3</a:t>
                      </a:r>
                    </a:p>
                  </a:txBody>
                  <a:tcPr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2"/>
                  </a:ext>
                </a:extLst>
              </a:tr>
              <a:tr h="289560">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r>
                        <a:rPr lang="en-US" sz="1300" b="0" kern="1200" dirty="0">
                          <a:solidFill>
                            <a:srgbClr val="333333"/>
                          </a:solidFill>
                          <a:effectLst/>
                          <a:latin typeface="+mn-lt"/>
                          <a:ea typeface="+mn-ea"/>
                          <a:cs typeface="Arial"/>
                        </a:rPr>
                        <a:t>Most common ARs</a:t>
                      </a:r>
                      <a:endParaRPr lang="en-US" sz="1300" b="0" strike="sngStrike" dirty="0">
                        <a:solidFill>
                          <a:srgbClr val="333333"/>
                        </a:solidFill>
                        <a:latin typeface="+mn-lt"/>
                        <a:cs typeface="Arial"/>
                      </a:endParaRPr>
                    </a:p>
                  </a:txBody>
                  <a:tcPr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300" b="0" strike="noStrike" baseline="0" dirty="0">
                          <a:solidFill>
                            <a:srgbClr val="333333"/>
                          </a:solidFill>
                          <a:latin typeface="+mn-lt"/>
                          <a:cs typeface="Arial"/>
                        </a:rPr>
                        <a:t>Systemic reactions</a:t>
                      </a:r>
                      <a:r>
                        <a:rPr lang="en-US" sz="1300" b="0" strike="noStrike" baseline="30000" dirty="0">
                          <a:solidFill>
                            <a:srgbClr val="333333"/>
                          </a:solidFill>
                          <a:latin typeface="+mn-lt"/>
                          <a:cs typeface="Arial"/>
                        </a:rPr>
                        <a:t>2</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300" b="0" strike="noStrike" baseline="0" dirty="0">
                          <a:solidFill>
                            <a:srgbClr val="333333"/>
                          </a:solidFill>
                          <a:latin typeface="+mn-lt"/>
                          <a:cs typeface="Arial"/>
                        </a:rPr>
                        <a:t>Local site reactions</a:t>
                      </a:r>
                      <a:r>
                        <a:rPr lang="en-US" sz="1300" b="0" strike="noStrike" baseline="30000" dirty="0">
                          <a:solidFill>
                            <a:srgbClr val="333333"/>
                          </a:solidFill>
                          <a:latin typeface="+mn-lt"/>
                          <a:cs typeface="Arial"/>
                        </a:rPr>
                        <a:t>2</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300" b="0" strike="noStrike" baseline="0" dirty="0">
                          <a:solidFill>
                            <a:srgbClr val="333333"/>
                          </a:solidFill>
                          <a:latin typeface="+mn-lt"/>
                          <a:cs typeface="Arial"/>
                        </a:rPr>
                        <a:t>Local site reactions</a:t>
                      </a:r>
                      <a:r>
                        <a:rPr lang="en-US" sz="1300" b="0" strike="noStrike" baseline="30000" dirty="0">
                          <a:solidFill>
                            <a:srgbClr val="333333"/>
                          </a:solidFill>
                          <a:latin typeface="+mn-lt"/>
                          <a:cs typeface="Arial"/>
                        </a:rPr>
                        <a:t>3</a:t>
                      </a:r>
                    </a:p>
                  </a:txBody>
                  <a:tcPr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4"/>
                  </a:ext>
                </a:extLst>
              </a:tr>
              <a:tr h="487680">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300" b="0" kern="1200" dirty="0">
                          <a:solidFill>
                            <a:srgbClr val="333333"/>
                          </a:solidFill>
                          <a:effectLst/>
                          <a:latin typeface="+mn-lt"/>
                          <a:ea typeface="+mn-ea"/>
                          <a:cs typeface="Arial"/>
                        </a:rPr>
                        <a:t>IG peak level</a:t>
                      </a:r>
                      <a:r>
                        <a:rPr lang="en-US" sz="1300" b="0" kern="1200" baseline="30000" dirty="0">
                          <a:solidFill>
                            <a:srgbClr val="333333"/>
                          </a:solidFill>
                          <a:effectLst/>
                          <a:latin typeface="Arial" panose="020B0604020202020204" pitchFamily="34" charset="0"/>
                          <a:ea typeface="+mn-ea"/>
                          <a:cs typeface="Arial" panose="020B0604020202020204" pitchFamily="34" charset="0"/>
                        </a:rPr>
                        <a:t>§</a:t>
                      </a:r>
                      <a:endParaRPr lang="en-US" sz="1300" b="0" kern="1200" baseline="30000" dirty="0">
                        <a:solidFill>
                          <a:srgbClr val="333333"/>
                        </a:solidFill>
                        <a:effectLst/>
                        <a:latin typeface="+mn-lt"/>
                        <a:ea typeface="+mn-ea"/>
                        <a:cs typeface="Arial"/>
                      </a:endParaRPr>
                    </a:p>
                  </a:txBody>
                  <a:tcPr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indent="0" algn="ctr">
                        <a:buFont typeface="Arial" panose="020B0604020202020204" pitchFamily="34" charset="0"/>
                        <a:buNone/>
                      </a:pPr>
                      <a:r>
                        <a:rPr lang="en-US" sz="1300" b="0" baseline="0" dirty="0">
                          <a:solidFill>
                            <a:srgbClr val="333333"/>
                          </a:solidFill>
                          <a:latin typeface="+mn-lt"/>
                          <a:cs typeface="Arial"/>
                        </a:rPr>
                        <a:t>Higher than SCIG</a:t>
                      </a:r>
                      <a:r>
                        <a:rPr lang="en-US" sz="1300" b="0" baseline="30000" dirty="0">
                          <a:solidFill>
                            <a:srgbClr val="333333"/>
                          </a:solidFill>
                          <a:latin typeface="+mn-lt"/>
                          <a:cs typeface="Arial"/>
                        </a:rPr>
                        <a:t>2</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300" b="0" baseline="0" dirty="0">
                          <a:solidFill>
                            <a:srgbClr val="333333"/>
                          </a:solidFill>
                          <a:latin typeface="+mn-lt"/>
                          <a:cs typeface="Arial"/>
                        </a:rPr>
                        <a:t>Lower than IVIG</a:t>
                      </a:r>
                      <a:r>
                        <a:rPr lang="en-US" sz="1300" b="0" baseline="30000" dirty="0">
                          <a:solidFill>
                            <a:srgbClr val="333333"/>
                          </a:solidFill>
                          <a:latin typeface="+mn-lt"/>
                          <a:cs typeface="Arial"/>
                        </a:rPr>
                        <a:t>2</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300" b="0" strike="noStrike" baseline="0" dirty="0">
                          <a:solidFill>
                            <a:srgbClr val="333333"/>
                          </a:solidFill>
                          <a:latin typeface="+mn-lt"/>
                          <a:cs typeface="Arial"/>
                        </a:rPr>
                        <a:t>Higher than SCIG but lower </a:t>
                      </a:r>
                      <a:br>
                        <a:rPr lang="en-US" sz="1300" b="0" strike="noStrike" baseline="0" dirty="0">
                          <a:solidFill>
                            <a:srgbClr val="333333"/>
                          </a:solidFill>
                          <a:latin typeface="+mn-lt"/>
                          <a:cs typeface="Arial"/>
                        </a:rPr>
                      </a:br>
                      <a:r>
                        <a:rPr lang="en-US" sz="1300" b="0" strike="noStrike" baseline="0" dirty="0">
                          <a:solidFill>
                            <a:srgbClr val="333333"/>
                          </a:solidFill>
                          <a:latin typeface="+mn-lt"/>
                          <a:cs typeface="Arial"/>
                        </a:rPr>
                        <a:t>than IVIG</a:t>
                      </a:r>
                      <a:r>
                        <a:rPr lang="en-US" sz="1300" b="0" strike="noStrike" baseline="30000" dirty="0">
                          <a:solidFill>
                            <a:srgbClr val="333333"/>
                          </a:solidFill>
                          <a:latin typeface="+mn-lt"/>
                          <a:cs typeface="Arial"/>
                        </a:rPr>
                        <a:t>3</a:t>
                      </a:r>
                      <a:endParaRPr lang="en-US" sz="1300" b="0" baseline="30000" dirty="0">
                        <a:solidFill>
                          <a:srgbClr val="333333"/>
                        </a:solidFill>
                        <a:latin typeface="+mn-lt"/>
                        <a:cs typeface="Arial"/>
                      </a:endParaRPr>
                    </a:p>
                  </a:txBody>
                  <a:tcPr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5"/>
                  </a:ext>
                </a:extLst>
              </a:tr>
              <a:tr h="685800">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r>
                        <a:rPr lang="en-US" sz="1300" b="0" kern="1200" dirty="0">
                          <a:solidFill>
                            <a:srgbClr val="333333"/>
                          </a:solidFill>
                          <a:effectLst/>
                          <a:latin typeface="+mn-lt"/>
                          <a:ea typeface="+mn-ea"/>
                          <a:cs typeface="Arial"/>
                        </a:rPr>
                        <a:t>Administration</a:t>
                      </a:r>
                      <a:endParaRPr lang="en-US" sz="1300" b="0" dirty="0">
                        <a:solidFill>
                          <a:srgbClr val="333333"/>
                        </a:solidFill>
                        <a:latin typeface="+mn-lt"/>
                        <a:cs typeface="Arial"/>
                      </a:endParaRPr>
                    </a:p>
                  </a:txBody>
                  <a:tcPr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indent="0" algn="ctr">
                        <a:spcAft>
                          <a:spcPts val="0"/>
                        </a:spcAft>
                        <a:buFont typeface="Arial" panose="020B0604020202020204" pitchFamily="34" charset="0"/>
                        <a:buNone/>
                      </a:pPr>
                      <a:r>
                        <a:rPr lang="en-US" sz="1300" b="0" dirty="0">
                          <a:solidFill>
                            <a:srgbClr val="333333"/>
                          </a:solidFill>
                          <a:latin typeface="+mn-lt"/>
                          <a:cs typeface="Arial"/>
                        </a:rPr>
                        <a:t>HCP administration</a:t>
                      </a:r>
                      <a:r>
                        <a:rPr lang="en-US" sz="1300" b="0" baseline="30000" dirty="0">
                          <a:solidFill>
                            <a:srgbClr val="333333"/>
                          </a:solidFill>
                          <a:latin typeface="+mn-lt"/>
                          <a:cs typeface="Arial"/>
                        </a:rPr>
                        <a:t>2</a:t>
                      </a:r>
                    </a:p>
                    <a:p>
                      <a:pPr marL="0" indent="0" algn="ctr">
                        <a:spcAft>
                          <a:spcPts val="0"/>
                        </a:spcAft>
                        <a:buFont typeface="Arial" panose="020B0604020202020204" pitchFamily="34" charset="0"/>
                        <a:buNone/>
                      </a:pPr>
                      <a:r>
                        <a:rPr lang="en-US" sz="1300" b="0" baseline="0" dirty="0">
                          <a:solidFill>
                            <a:srgbClr val="333333"/>
                          </a:solidFill>
                          <a:latin typeface="+mn-lt"/>
                          <a:cs typeface="Arial"/>
                        </a:rPr>
                        <a:t>Venous access required</a:t>
                      </a:r>
                      <a:r>
                        <a:rPr lang="en-US" sz="1300" b="0" baseline="30000" dirty="0">
                          <a:solidFill>
                            <a:srgbClr val="333333"/>
                          </a:solidFill>
                          <a:latin typeface="+mn-lt"/>
                          <a:cs typeface="Arial"/>
                        </a:rPr>
                        <a:t>2</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indent="0" algn="ctr">
                        <a:buFont typeface="Arial" panose="020B0604020202020204" pitchFamily="34" charset="0"/>
                        <a:buNone/>
                      </a:pPr>
                      <a:r>
                        <a:rPr lang="en-US" sz="1300" b="0" dirty="0">
                          <a:solidFill>
                            <a:srgbClr val="333333"/>
                          </a:solidFill>
                          <a:latin typeface="+mn-lt"/>
                          <a:cs typeface="Arial"/>
                        </a:rPr>
                        <a:t>Self-administration</a:t>
                      </a:r>
                      <a:r>
                        <a:rPr lang="en-US" sz="1300" b="0" baseline="30000" dirty="0">
                          <a:solidFill>
                            <a:srgbClr val="333333"/>
                          </a:solidFill>
                          <a:latin typeface="+mn-lt"/>
                          <a:cs typeface="Arial"/>
                        </a:rPr>
                        <a:t>2</a:t>
                      </a:r>
                      <a:r>
                        <a:rPr lang="en-US" sz="1300" b="0" kern="1200" baseline="30000" dirty="0">
                          <a:solidFill>
                            <a:srgbClr val="333333"/>
                          </a:solidFill>
                          <a:latin typeface="Arial" panose="020B0604020202020204" pitchFamily="34" charset="0"/>
                          <a:ea typeface="+mn-ea"/>
                          <a:cs typeface="Arial" panose="020B0604020202020204" pitchFamily="34" charset="0"/>
                        </a:rPr>
                        <a:t>‡</a:t>
                      </a:r>
                      <a:endParaRPr lang="en-US" sz="1300" b="0" kern="1200" baseline="30000" dirty="0">
                        <a:solidFill>
                          <a:srgbClr val="333333"/>
                        </a:solidFill>
                        <a:latin typeface="Calibri"/>
                        <a:ea typeface="+mn-ea"/>
                        <a:cs typeface="Arial"/>
                      </a:endParaRPr>
                    </a:p>
                    <a:p>
                      <a:pPr marL="0" indent="0" algn="ctr">
                        <a:spcAft>
                          <a:spcPts val="0"/>
                        </a:spcAft>
                        <a:buFont typeface="Arial" panose="020B0604020202020204" pitchFamily="34" charset="0"/>
                        <a:buNone/>
                      </a:pPr>
                      <a:r>
                        <a:rPr lang="en-US" sz="1300" b="0" baseline="0" dirty="0">
                          <a:solidFill>
                            <a:srgbClr val="333333"/>
                          </a:solidFill>
                          <a:latin typeface="+mn-lt"/>
                          <a:cs typeface="Arial"/>
                        </a:rPr>
                        <a:t>No venous access required</a:t>
                      </a:r>
                      <a:r>
                        <a:rPr lang="en-US" sz="1300" b="0" baseline="30000" dirty="0">
                          <a:solidFill>
                            <a:srgbClr val="333333"/>
                          </a:solidFill>
                          <a:latin typeface="+mn-lt"/>
                          <a:cs typeface="Arial"/>
                        </a:rPr>
                        <a:t>2</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indent="0" algn="ctr">
                        <a:buFont typeface="Arial" panose="020B0604020202020204" pitchFamily="34" charset="0"/>
                        <a:buNone/>
                      </a:pPr>
                      <a:r>
                        <a:rPr lang="en-US" sz="1300" b="0" dirty="0">
                          <a:solidFill>
                            <a:srgbClr val="333333"/>
                          </a:solidFill>
                          <a:latin typeface="+mn-lt"/>
                          <a:cs typeface="Arial"/>
                        </a:rPr>
                        <a:t>HCP administration</a:t>
                      </a:r>
                      <a:r>
                        <a:rPr lang="en-US" sz="1300" b="0" baseline="0" dirty="0">
                          <a:solidFill>
                            <a:srgbClr val="333333"/>
                          </a:solidFill>
                          <a:latin typeface="+mn-lt"/>
                          <a:cs typeface="Arial"/>
                        </a:rPr>
                        <a:t> OR</a:t>
                      </a:r>
                      <a:endParaRPr lang="en-US" sz="1300" b="0" dirty="0">
                        <a:solidFill>
                          <a:srgbClr val="333333"/>
                        </a:solidFill>
                        <a:latin typeface="+mn-lt"/>
                        <a:cs typeface="Arial"/>
                      </a:endParaRPr>
                    </a:p>
                    <a:p>
                      <a:pPr marL="0" indent="0" algn="ctr">
                        <a:buFont typeface="Arial" panose="020B0604020202020204" pitchFamily="34" charset="0"/>
                        <a:buNone/>
                      </a:pPr>
                      <a:r>
                        <a:rPr lang="en-US" sz="1300" b="0" dirty="0">
                          <a:solidFill>
                            <a:srgbClr val="333333"/>
                          </a:solidFill>
                          <a:latin typeface="+mn-lt"/>
                          <a:cs typeface="Arial"/>
                        </a:rPr>
                        <a:t>Self-administration</a:t>
                      </a:r>
                      <a:r>
                        <a:rPr lang="en-US" sz="1300" b="0" baseline="30000" dirty="0">
                          <a:solidFill>
                            <a:srgbClr val="333333"/>
                          </a:solidFill>
                          <a:latin typeface="+mn-lt"/>
                          <a:cs typeface="Arial"/>
                        </a:rPr>
                        <a:t>3</a:t>
                      </a:r>
                      <a:r>
                        <a:rPr lang="en-US" sz="1300" b="0" kern="1200" baseline="30000" dirty="0">
                          <a:solidFill>
                            <a:srgbClr val="333333"/>
                          </a:solidFill>
                          <a:latin typeface="Calibri"/>
                          <a:ea typeface="+mn-ea"/>
                          <a:cs typeface="Arial"/>
                        </a:rPr>
                        <a:t>¶</a:t>
                      </a:r>
                      <a:r>
                        <a:rPr lang="en-US" sz="1300" b="0" baseline="0" dirty="0">
                          <a:solidFill>
                            <a:srgbClr val="333333"/>
                          </a:solidFill>
                          <a:latin typeface="+mn-lt"/>
                          <a:cs typeface="Arial"/>
                        </a:rPr>
                        <a:t>No venous access required</a:t>
                      </a:r>
                      <a:r>
                        <a:rPr lang="en-US" sz="1300" b="0" baseline="30000" dirty="0">
                          <a:solidFill>
                            <a:srgbClr val="333333"/>
                          </a:solidFill>
                          <a:latin typeface="+mn-lt"/>
                          <a:cs typeface="Arial"/>
                        </a:rPr>
                        <a:t>3</a:t>
                      </a:r>
                    </a:p>
                  </a:txBody>
                  <a:tcPr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6"/>
                  </a:ext>
                </a:extLst>
              </a:tr>
            </a:tbl>
          </a:graphicData>
        </a:graphic>
      </p:graphicFrame>
      <p:sp>
        <p:nvSpPr>
          <p:cNvPr id="8" name="Rectangle 11">
            <a:extLst>
              <a:ext uri="{FF2B5EF4-FFF2-40B4-BE49-F238E27FC236}">
                <a16:creationId xmlns:a16="http://schemas.microsoft.com/office/drawing/2014/main" id="{81B6D675-9A1E-4531-B150-D33A87A435B5}"/>
              </a:ext>
            </a:extLst>
          </p:cNvPr>
          <p:cNvSpPr/>
          <p:nvPr/>
        </p:nvSpPr>
        <p:spPr>
          <a:xfrm>
            <a:off x="1952625" y="3829767"/>
            <a:ext cx="2286000" cy="1615827"/>
          </a:xfrm>
          <a:prstGeom prst="rect">
            <a:avLst/>
          </a:prstGeom>
        </p:spPr>
        <p:txBody>
          <a:bodyPr wrap="square">
            <a:sp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Arial"/>
                <a:ea typeface="Arial"/>
                <a:cs typeface="Arial"/>
              </a:rPr>
              <a:t>*In a study with immune globulin infusion 10% (Human) a median of 21.43 sites were required each month. </a:t>
            </a:r>
          </a:p>
          <a:p>
            <a:pPr marL="0" marR="0" lvl="1"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30000" noProof="0" dirty="0">
                <a:ln>
                  <a:noFill/>
                </a:ln>
                <a:solidFill>
                  <a:prstClr val="black"/>
                </a:solidFill>
                <a:effectLst/>
                <a:uLnTx/>
                <a:uFillTx/>
                <a:latin typeface="Arial"/>
                <a:ea typeface="Arial"/>
                <a:cs typeface="Arial"/>
              </a:rPr>
              <a:t>†</a:t>
            </a:r>
            <a:r>
              <a:rPr kumimoji="0" lang="en-US" sz="900" b="0" i="0" u="none" strike="noStrike" kern="1200" cap="none" spc="0" normalizeH="0" baseline="0" noProof="0" dirty="0">
                <a:ln>
                  <a:noFill/>
                </a:ln>
                <a:solidFill>
                  <a:prstClr val="black"/>
                </a:solidFill>
                <a:effectLst/>
                <a:uLnTx/>
                <a:uFillTx/>
                <a:latin typeface="Arial"/>
                <a:ea typeface="Arial"/>
                <a:cs typeface="Arial"/>
              </a:rPr>
              <a:t>Requires appropriate training and presence of caregiver. </a:t>
            </a:r>
          </a:p>
          <a:p>
            <a:pPr marL="0" marR="0" lvl="1"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30000" noProof="0" dirty="0">
                <a:ln>
                  <a:noFill/>
                </a:ln>
                <a:solidFill>
                  <a:prstClr val="black"/>
                </a:solidFill>
                <a:effectLst/>
                <a:uLnTx/>
                <a:uFillTx/>
                <a:latin typeface="Arial"/>
                <a:ea typeface="Arial"/>
                <a:cs typeface="Arial"/>
              </a:rPr>
              <a:t>§</a:t>
            </a:r>
            <a:r>
              <a:rPr kumimoji="0" lang="en-US" sz="900" b="0" i="0" u="none" strike="noStrike" kern="1200" cap="none" spc="0" normalizeH="0" baseline="0" noProof="0" dirty="0">
                <a:ln>
                  <a:noFill/>
                </a:ln>
                <a:solidFill>
                  <a:prstClr val="black"/>
                </a:solidFill>
                <a:effectLst/>
                <a:uLnTx/>
                <a:uFillTx/>
                <a:latin typeface="Arial"/>
                <a:ea typeface="Arial"/>
                <a:cs typeface="Arial"/>
              </a:rPr>
              <a:t>See slide 37 for details</a:t>
            </a:r>
          </a:p>
          <a:p>
            <a:pPr marL="0" marR="0" lvl="1"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30000" noProof="0" dirty="0">
                <a:ln>
                  <a:noFill/>
                </a:ln>
                <a:solidFill>
                  <a:prstClr val="black"/>
                </a:solidFill>
                <a:effectLst/>
                <a:uLnTx/>
                <a:uFillTx/>
                <a:latin typeface="Arial"/>
                <a:ea typeface="Arial"/>
                <a:cs typeface="Arial"/>
              </a:rPr>
              <a:t>‡</a:t>
            </a:r>
            <a:r>
              <a:rPr kumimoji="0" lang="en-US" sz="900" b="0" i="0" u="none" strike="noStrike" kern="1200" cap="none" spc="0" normalizeH="0" baseline="0" noProof="0" dirty="0">
                <a:ln>
                  <a:noFill/>
                </a:ln>
                <a:solidFill>
                  <a:prstClr val="black"/>
                </a:solidFill>
                <a:effectLst/>
                <a:uLnTx/>
                <a:uFillTx/>
                <a:latin typeface="Arial"/>
                <a:ea typeface="Arial"/>
                <a:cs typeface="Arial"/>
              </a:rPr>
              <a:t>Adjust the frequency and number of infusion sites, taking into consideration volume, total infusion time, and tolerability. </a:t>
            </a:r>
          </a:p>
          <a:p>
            <a:pPr marL="0" marR="0" lvl="1"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30000" noProof="0" dirty="0">
                <a:ln>
                  <a:noFill/>
                </a:ln>
                <a:solidFill>
                  <a:prstClr val="black"/>
                </a:solidFill>
                <a:effectLst/>
                <a:uLnTx/>
                <a:uFillTx/>
                <a:latin typeface="Arial"/>
                <a:ea typeface="Arial"/>
                <a:cs typeface="Arial"/>
              </a:rPr>
              <a:t>¶</a:t>
            </a:r>
            <a:r>
              <a:rPr kumimoji="0" lang="en-US" sz="900" b="0" i="0" u="none" strike="noStrike" kern="1200" cap="none" spc="0" normalizeH="0" baseline="0" noProof="0" dirty="0">
                <a:ln>
                  <a:noFill/>
                </a:ln>
                <a:solidFill>
                  <a:prstClr val="black"/>
                </a:solidFill>
                <a:effectLst/>
                <a:uLnTx/>
                <a:uFillTx/>
                <a:latin typeface="Arial"/>
                <a:ea typeface="Arial"/>
                <a:cs typeface="Arial"/>
              </a:rPr>
              <a:t>After appropriate training.</a:t>
            </a:r>
          </a:p>
        </p:txBody>
      </p:sp>
      <p:sp>
        <p:nvSpPr>
          <p:cNvPr id="9" name="TextBox 9">
            <a:extLst>
              <a:ext uri="{FF2B5EF4-FFF2-40B4-BE49-F238E27FC236}">
                <a16:creationId xmlns:a16="http://schemas.microsoft.com/office/drawing/2014/main" id="{A4CBA3C2-92CB-43CB-A2AB-07961BA0A9FA}"/>
              </a:ext>
            </a:extLst>
          </p:cNvPr>
          <p:cNvSpPr txBox="1"/>
          <p:nvPr/>
        </p:nvSpPr>
        <p:spPr>
          <a:xfrm>
            <a:off x="2049412" y="5575312"/>
            <a:ext cx="8201664" cy="557436"/>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C00000"/>
                </a:solidFill>
                <a:effectLst/>
                <a:uLnTx/>
                <a:uFillTx/>
                <a:latin typeface="Arial" panose="020B0604020202020204"/>
                <a:ea typeface="ＭＳ Ｐゴシック" charset="0"/>
                <a:cs typeface="Arial"/>
              </a:rPr>
              <a:t>AR=adverse reaction; HCP=healthcare professional; IVIG=intravenously administered immunoglobulin; SCIG=subcutaneously administered immunoglobulin.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1" i="0" u="none" strike="noStrike" kern="1200" cap="none" spc="0" normalizeH="0" baseline="0" noProof="0" dirty="0">
              <a:ln>
                <a:noFill/>
              </a:ln>
              <a:solidFill>
                <a:srgbClr val="C00000"/>
              </a:solidFill>
              <a:effectLst/>
              <a:uLnTx/>
              <a:uFillTx/>
              <a:latin typeface="Arial" panose="020B0604020202020204"/>
              <a:ea typeface="ＭＳ Ｐゴシック" charset="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C00000"/>
                </a:solidFill>
                <a:effectLst/>
                <a:uLnTx/>
                <a:uFillTx/>
                <a:latin typeface="Arial" panose="020B0604020202020204"/>
                <a:ea typeface="ＭＳ Ｐゴシック" charset="0"/>
                <a:cs typeface="Arial"/>
              </a:rPr>
              <a:t>1. Wasserman RL. </a:t>
            </a:r>
            <a:r>
              <a:rPr kumimoji="0" lang="en-US" sz="800" b="1" i="1" u="none" strike="noStrike" kern="1200" cap="none" spc="0" normalizeH="0" baseline="0" noProof="0" dirty="0">
                <a:ln>
                  <a:noFill/>
                </a:ln>
                <a:solidFill>
                  <a:srgbClr val="C00000"/>
                </a:solidFill>
                <a:effectLst/>
                <a:uLnTx/>
                <a:uFillTx/>
                <a:latin typeface="Arial" panose="020B0604020202020204"/>
                <a:ea typeface="ＭＳ Ｐゴシック" charset="0"/>
                <a:cs typeface="Arial"/>
              </a:rPr>
              <a:t>Immunotherapy</a:t>
            </a:r>
            <a:r>
              <a:rPr kumimoji="0" lang="en-US" sz="800" b="1" i="0" u="none" strike="noStrike" kern="1200" cap="none" spc="0" normalizeH="0" baseline="0" noProof="0" dirty="0">
                <a:ln>
                  <a:noFill/>
                </a:ln>
                <a:solidFill>
                  <a:srgbClr val="C00000"/>
                </a:solidFill>
                <a:effectLst/>
                <a:uLnTx/>
                <a:uFillTx/>
                <a:latin typeface="Arial" panose="020B0604020202020204"/>
                <a:ea typeface="ＭＳ Ｐゴシック" charset="0"/>
                <a:cs typeface="Arial"/>
              </a:rPr>
              <a:t>. 2014;6(5):553-567. 2. Wasserman RL, et al</a:t>
            </a:r>
            <a:r>
              <a:rPr kumimoji="0" lang="en-US" sz="800" b="1" i="1" u="none" strike="noStrike" kern="1200" cap="none" spc="0" normalizeH="0" baseline="0" noProof="0" dirty="0">
                <a:ln>
                  <a:noFill/>
                </a:ln>
                <a:solidFill>
                  <a:srgbClr val="C00000"/>
                </a:solidFill>
                <a:effectLst/>
                <a:uLnTx/>
                <a:uFillTx/>
                <a:latin typeface="Arial" panose="020B0604020202020204"/>
                <a:ea typeface="ＭＳ Ｐゴシック" charset="0"/>
                <a:cs typeface="Arial"/>
              </a:rPr>
              <a:t>. J Allergy </a:t>
            </a:r>
            <a:r>
              <a:rPr kumimoji="0" lang="en-US" sz="800" b="1" i="1" u="none" strike="noStrike" kern="1200" cap="none" spc="0" normalizeH="0" baseline="0" noProof="0" dirty="0" err="1">
                <a:ln>
                  <a:noFill/>
                </a:ln>
                <a:solidFill>
                  <a:srgbClr val="C00000"/>
                </a:solidFill>
                <a:effectLst/>
                <a:uLnTx/>
                <a:uFillTx/>
                <a:latin typeface="Arial" panose="020B0604020202020204"/>
                <a:ea typeface="ＭＳ Ｐゴシック" charset="0"/>
                <a:cs typeface="Arial"/>
              </a:rPr>
              <a:t>Clin</a:t>
            </a:r>
            <a:r>
              <a:rPr kumimoji="0" lang="en-US" sz="800" b="1" i="1" u="none" strike="noStrike" kern="1200" cap="none" spc="0" normalizeH="0" baseline="0" noProof="0" dirty="0">
                <a:ln>
                  <a:noFill/>
                </a:ln>
                <a:solidFill>
                  <a:srgbClr val="C00000"/>
                </a:solidFill>
                <a:effectLst/>
                <a:uLnTx/>
                <a:uFillTx/>
                <a:latin typeface="Arial" panose="020B0604020202020204"/>
                <a:ea typeface="ＭＳ Ｐゴシック" charset="0"/>
                <a:cs typeface="Arial"/>
              </a:rPr>
              <a:t> </a:t>
            </a:r>
            <a:r>
              <a:rPr kumimoji="0" lang="en-US" sz="800" b="1" i="1" u="none" strike="noStrike" kern="1200" cap="none" spc="0" normalizeH="0" baseline="0" noProof="0" dirty="0" err="1">
                <a:ln>
                  <a:noFill/>
                </a:ln>
                <a:solidFill>
                  <a:srgbClr val="C00000"/>
                </a:solidFill>
                <a:effectLst/>
                <a:uLnTx/>
                <a:uFillTx/>
                <a:latin typeface="Arial" panose="020B0604020202020204"/>
                <a:ea typeface="ＭＳ Ｐゴシック" charset="0"/>
                <a:cs typeface="Arial"/>
              </a:rPr>
              <a:t>Immunol</a:t>
            </a:r>
            <a:r>
              <a:rPr kumimoji="0" lang="en-US" sz="800" b="1" i="0" u="none" strike="noStrike" kern="1200" cap="none" spc="0" normalizeH="0" baseline="0" noProof="0" dirty="0">
                <a:ln>
                  <a:noFill/>
                </a:ln>
                <a:solidFill>
                  <a:srgbClr val="C00000"/>
                </a:solidFill>
                <a:effectLst/>
                <a:uLnTx/>
                <a:uFillTx/>
                <a:latin typeface="Arial" panose="020B0604020202020204"/>
                <a:ea typeface="ＭＳ Ｐゴシック" charset="0"/>
                <a:cs typeface="Arial"/>
              </a:rPr>
              <a:t>. 2012;130(4):951-957. 3. </a:t>
            </a:r>
            <a:r>
              <a:rPr kumimoji="0" lang="en-US" sz="800" b="1" i="0" u="none" strike="noStrike" kern="1200" cap="none" spc="0" normalizeH="0" baseline="0" noProof="0" dirty="0" err="1">
                <a:ln>
                  <a:noFill/>
                </a:ln>
                <a:solidFill>
                  <a:srgbClr val="C00000"/>
                </a:solidFill>
                <a:effectLst/>
                <a:uLnTx/>
                <a:uFillTx/>
                <a:latin typeface="Arial" panose="020B0604020202020204"/>
                <a:ea typeface="ＭＳ Ｐゴシック" charset="0"/>
                <a:cs typeface="Arial"/>
              </a:rPr>
              <a:t>HyQvia</a:t>
            </a:r>
            <a:r>
              <a:rPr kumimoji="0" lang="en-US" sz="800" b="1" i="0" u="none" strike="noStrike" kern="1200" cap="none" spc="0" normalizeH="0" baseline="0" noProof="0" dirty="0">
                <a:ln>
                  <a:noFill/>
                </a:ln>
                <a:solidFill>
                  <a:srgbClr val="C00000"/>
                </a:solidFill>
                <a:effectLst/>
                <a:uLnTx/>
                <a:uFillTx/>
                <a:latin typeface="Arial" panose="020B0604020202020204"/>
                <a:ea typeface="ＭＳ Ｐゴシック" charset="0"/>
                <a:cs typeface="Arial"/>
              </a:rPr>
              <a:t> Summary of Product Characteristics. Last updated August 2016. http://www.ema.europa.eu..</a:t>
            </a:r>
          </a:p>
        </p:txBody>
      </p:sp>
      <p:pic>
        <p:nvPicPr>
          <p:cNvPr id="10" name="Picture 2">
            <a:extLst>
              <a:ext uri="{FF2B5EF4-FFF2-40B4-BE49-F238E27FC236}">
                <a16:creationId xmlns:a16="http://schemas.microsoft.com/office/drawing/2014/main" id="{87FA2368-FD42-4349-A8D5-A9DDDC3FAF5C}"/>
              </a:ext>
            </a:extLst>
          </p:cNvPr>
          <p:cNvPicPr>
            <a:picLocks noChangeAspect="1"/>
          </p:cNvPicPr>
          <p:nvPr/>
        </p:nvPicPr>
        <p:blipFill>
          <a:blip r:embed="rId4"/>
          <a:stretch>
            <a:fillRect/>
          </a:stretch>
        </p:blipFill>
        <p:spPr>
          <a:xfrm>
            <a:off x="4338973" y="3926466"/>
            <a:ext cx="1788534" cy="1310775"/>
          </a:xfrm>
          <a:prstGeom prst="rect">
            <a:avLst/>
          </a:prstGeom>
          <a:ln w="38100">
            <a:solidFill>
              <a:schemeClr val="accent1"/>
            </a:solidFill>
          </a:ln>
        </p:spPr>
      </p:pic>
      <p:sp>
        <p:nvSpPr>
          <p:cNvPr id="11" name="TextBox 3">
            <a:extLst>
              <a:ext uri="{FF2B5EF4-FFF2-40B4-BE49-F238E27FC236}">
                <a16:creationId xmlns:a16="http://schemas.microsoft.com/office/drawing/2014/main" id="{BB08FF79-3C76-4C02-8BD4-5FD3966868F3}"/>
              </a:ext>
            </a:extLst>
          </p:cNvPr>
          <p:cNvSpPr txBox="1"/>
          <p:nvPr/>
        </p:nvSpPr>
        <p:spPr>
          <a:xfrm>
            <a:off x="4238625" y="5229361"/>
            <a:ext cx="1459054" cy="21544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rial" panose="020B0604020202020204"/>
                <a:ea typeface="+mn-ea"/>
                <a:cs typeface="+mn-cs"/>
              </a:rPr>
              <a:t>With permission from iStock</a:t>
            </a:r>
          </a:p>
        </p:txBody>
      </p:sp>
      <p:sp>
        <p:nvSpPr>
          <p:cNvPr id="12" name="TextBox 12">
            <a:extLst>
              <a:ext uri="{FF2B5EF4-FFF2-40B4-BE49-F238E27FC236}">
                <a16:creationId xmlns:a16="http://schemas.microsoft.com/office/drawing/2014/main" id="{AD8E1D8A-B2EC-4130-91EB-CC755865FE1B}"/>
              </a:ext>
            </a:extLst>
          </p:cNvPr>
          <p:cNvSpPr txBox="1"/>
          <p:nvPr/>
        </p:nvSpPr>
        <p:spPr>
          <a:xfrm>
            <a:off x="6158232" y="5237241"/>
            <a:ext cx="1489510" cy="21544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rial" panose="020B0604020202020204"/>
                <a:ea typeface="+mn-ea"/>
                <a:cs typeface="+mn-cs"/>
              </a:rPr>
              <a:t>With permission from patient</a:t>
            </a:r>
          </a:p>
        </p:txBody>
      </p:sp>
      <p:sp>
        <p:nvSpPr>
          <p:cNvPr id="13" name="TextBox 13">
            <a:extLst>
              <a:ext uri="{FF2B5EF4-FFF2-40B4-BE49-F238E27FC236}">
                <a16:creationId xmlns:a16="http://schemas.microsoft.com/office/drawing/2014/main" id="{A9B4444E-F881-40C0-8F1B-FF2D5D8B1806}"/>
              </a:ext>
            </a:extLst>
          </p:cNvPr>
          <p:cNvSpPr txBox="1"/>
          <p:nvPr/>
        </p:nvSpPr>
        <p:spPr>
          <a:xfrm>
            <a:off x="8040853" y="5237241"/>
            <a:ext cx="1601721" cy="21544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rial" panose="020B0604020202020204"/>
                <a:ea typeface="+mn-ea"/>
                <a:cs typeface="+mn-cs"/>
              </a:rPr>
              <a:t>With permission from Dr. Schiff</a:t>
            </a:r>
          </a:p>
        </p:txBody>
      </p:sp>
      <p:cxnSp>
        <p:nvCxnSpPr>
          <p:cNvPr id="14" name="Straight Connector 5">
            <a:extLst>
              <a:ext uri="{FF2B5EF4-FFF2-40B4-BE49-F238E27FC236}">
                <a16:creationId xmlns:a16="http://schemas.microsoft.com/office/drawing/2014/main" id="{3C05BADC-A770-47BE-A7E0-1C9231D6AA43}"/>
              </a:ext>
            </a:extLst>
          </p:cNvPr>
          <p:cNvCxnSpPr/>
          <p:nvPr/>
        </p:nvCxnSpPr>
        <p:spPr bwMode="auto">
          <a:xfrm>
            <a:off x="1524000" y="980728"/>
            <a:ext cx="9144000" cy="0"/>
          </a:xfrm>
          <a:prstGeom prst="line">
            <a:avLst/>
          </a:prstGeom>
          <a:noFill/>
          <a:ln w="28575" cap="flat" cmpd="sng" algn="ctr">
            <a:solidFill>
              <a:schemeClr val="tx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 name="Rectangle 13">
            <a:extLst>
              <a:ext uri="{FF2B5EF4-FFF2-40B4-BE49-F238E27FC236}">
                <a16:creationId xmlns:a16="http://schemas.microsoft.com/office/drawing/2014/main" id="{1E7BE509-0D08-4F6D-A188-056C0197A451}"/>
              </a:ext>
            </a:extLst>
          </p:cNvPr>
          <p:cNvSpPr txBox="1">
            <a:spLocks noChangeArrowheads="1"/>
          </p:cNvSpPr>
          <p:nvPr/>
        </p:nvSpPr>
        <p:spPr bwMode="auto">
          <a:xfrm>
            <a:off x="1644138" y="188640"/>
            <a:ext cx="7548207" cy="6096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400" b="1">
                <a:solidFill>
                  <a:schemeClr val="tx1"/>
                </a:solidFill>
                <a:latin typeface="+mj-lt"/>
                <a:ea typeface="+mj-ea"/>
                <a:cs typeface="+mj-cs"/>
              </a:defRPr>
            </a:lvl1pPr>
            <a:lvl2pPr algn="l" rtl="0" eaLnBrk="0" fontAlgn="base" hangingPunct="0">
              <a:spcBef>
                <a:spcPct val="0"/>
              </a:spcBef>
              <a:spcAft>
                <a:spcPct val="0"/>
              </a:spcAft>
              <a:defRPr sz="2400" b="1">
                <a:solidFill>
                  <a:schemeClr val="tx1"/>
                </a:solidFill>
                <a:latin typeface="Arial" charset="0"/>
              </a:defRPr>
            </a:lvl2pPr>
            <a:lvl3pPr algn="l" rtl="0" eaLnBrk="0" fontAlgn="base" hangingPunct="0">
              <a:spcBef>
                <a:spcPct val="0"/>
              </a:spcBef>
              <a:spcAft>
                <a:spcPct val="0"/>
              </a:spcAft>
              <a:defRPr sz="2400" b="1">
                <a:solidFill>
                  <a:schemeClr val="tx1"/>
                </a:solidFill>
                <a:latin typeface="Arial" charset="0"/>
              </a:defRPr>
            </a:lvl3pPr>
            <a:lvl4pPr algn="l" rtl="0" eaLnBrk="0" fontAlgn="base" hangingPunct="0">
              <a:spcBef>
                <a:spcPct val="0"/>
              </a:spcBef>
              <a:spcAft>
                <a:spcPct val="0"/>
              </a:spcAft>
              <a:defRPr sz="2400" b="1">
                <a:solidFill>
                  <a:schemeClr val="tx1"/>
                </a:solidFill>
                <a:latin typeface="Arial" charset="0"/>
              </a:defRPr>
            </a:lvl4pPr>
            <a:lvl5pPr algn="l" rtl="0" eaLnBrk="0" fontAlgn="base" hangingPunct="0">
              <a:spcBef>
                <a:spcPct val="0"/>
              </a:spcBef>
              <a:spcAft>
                <a:spcPct val="0"/>
              </a:spcAft>
              <a:defRPr sz="2400" b="1">
                <a:solidFill>
                  <a:schemeClr val="tx1"/>
                </a:solidFill>
                <a:latin typeface="Arial" charset="0"/>
              </a:defRPr>
            </a:lvl5pPr>
            <a:lvl6pPr marL="457200" algn="l" rtl="0" eaLnBrk="1" fontAlgn="base" hangingPunct="1">
              <a:spcBef>
                <a:spcPct val="0"/>
              </a:spcBef>
              <a:spcAft>
                <a:spcPct val="0"/>
              </a:spcAft>
              <a:defRPr sz="2400" b="1">
                <a:solidFill>
                  <a:schemeClr val="tx1"/>
                </a:solidFill>
                <a:latin typeface="Arial" charset="0"/>
              </a:defRPr>
            </a:lvl6pPr>
            <a:lvl7pPr marL="914400" algn="l" rtl="0" eaLnBrk="1" fontAlgn="base" hangingPunct="1">
              <a:spcBef>
                <a:spcPct val="0"/>
              </a:spcBef>
              <a:spcAft>
                <a:spcPct val="0"/>
              </a:spcAft>
              <a:defRPr sz="2400" b="1">
                <a:solidFill>
                  <a:schemeClr val="tx1"/>
                </a:solidFill>
                <a:latin typeface="Arial" charset="0"/>
              </a:defRPr>
            </a:lvl7pPr>
            <a:lvl8pPr marL="1371600" algn="l" rtl="0" eaLnBrk="1" fontAlgn="base" hangingPunct="1">
              <a:spcBef>
                <a:spcPct val="0"/>
              </a:spcBef>
              <a:spcAft>
                <a:spcPct val="0"/>
              </a:spcAft>
              <a:defRPr sz="2400" b="1">
                <a:solidFill>
                  <a:schemeClr val="tx1"/>
                </a:solidFill>
                <a:latin typeface="Arial" charset="0"/>
              </a:defRPr>
            </a:lvl8pPr>
            <a:lvl9pPr marL="1828800" algn="l" rtl="0" eaLnBrk="1" fontAlgn="base" hangingPunct="1">
              <a:spcBef>
                <a:spcPct val="0"/>
              </a:spcBef>
              <a:spcAft>
                <a:spcPct val="0"/>
              </a:spcAft>
              <a:defRPr sz="2400" b="1">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nl-NL" altLang="nl-NL" sz="4000" b="1" i="0" u="none" strike="noStrike" kern="0" cap="none" spc="0" normalizeH="0" baseline="0" noProof="0" dirty="0">
                <a:ln>
                  <a:noFill/>
                </a:ln>
                <a:solidFill>
                  <a:srgbClr val="2263C1"/>
                </a:solidFill>
                <a:effectLst/>
                <a:uLnTx/>
                <a:uFillTx/>
                <a:latin typeface="Modern No. 20" panose="02070704070505020303" pitchFamily="18" charset="77"/>
                <a:ea typeface="+mj-ea"/>
                <a:cs typeface="+mj-cs"/>
              </a:rPr>
              <a:t>3 </a:t>
            </a:r>
            <a:r>
              <a:rPr kumimoji="0" lang="nl-NL" altLang="nl-NL" sz="4000" b="1" i="0" u="none" strike="noStrike" kern="0" cap="none" spc="0" normalizeH="0" baseline="0" noProof="0" dirty="0" err="1">
                <a:ln>
                  <a:noFill/>
                </a:ln>
                <a:solidFill>
                  <a:srgbClr val="2263C1"/>
                </a:solidFill>
                <a:effectLst/>
                <a:uLnTx/>
                <a:uFillTx/>
                <a:latin typeface="Modern No. 20" panose="02070704070505020303" pitchFamily="18" charset="77"/>
                <a:ea typeface="+mj-ea"/>
                <a:cs typeface="+mj-cs"/>
              </a:rPr>
              <a:t>effective</a:t>
            </a:r>
            <a:r>
              <a:rPr kumimoji="0" lang="nl-NL" altLang="nl-NL" sz="4000" b="1" i="0" u="none" strike="noStrike" kern="0" cap="none" spc="0" normalizeH="0" baseline="0" noProof="0" dirty="0">
                <a:ln>
                  <a:noFill/>
                </a:ln>
                <a:solidFill>
                  <a:srgbClr val="2263C1"/>
                </a:solidFill>
                <a:effectLst/>
                <a:uLnTx/>
                <a:uFillTx/>
                <a:latin typeface="Modern No. 20" panose="02070704070505020303" pitchFamily="18" charset="77"/>
                <a:ea typeface="+mj-ea"/>
                <a:cs typeface="+mj-cs"/>
              </a:rPr>
              <a:t> </a:t>
            </a:r>
            <a:r>
              <a:rPr kumimoji="0" lang="nl-NL" altLang="nl-NL" sz="4000" b="1" i="0" u="none" strike="noStrike" kern="0" cap="none" spc="0" normalizeH="0" baseline="0" noProof="0" dirty="0" err="1">
                <a:ln>
                  <a:noFill/>
                </a:ln>
                <a:solidFill>
                  <a:srgbClr val="2263C1"/>
                </a:solidFill>
                <a:effectLst/>
                <a:uLnTx/>
                <a:uFillTx/>
                <a:latin typeface="Modern No. 20" panose="02070704070505020303" pitchFamily="18" charset="77"/>
                <a:ea typeface="+mj-ea"/>
                <a:cs typeface="+mj-cs"/>
              </a:rPr>
              <a:t>Ig</a:t>
            </a:r>
            <a:r>
              <a:rPr kumimoji="0" lang="nl-NL" altLang="nl-NL" sz="4000" b="1" i="0" u="none" strike="noStrike" kern="0" cap="none" spc="0" normalizeH="0" baseline="0" noProof="0" dirty="0">
                <a:ln>
                  <a:noFill/>
                </a:ln>
                <a:solidFill>
                  <a:srgbClr val="2263C1"/>
                </a:solidFill>
                <a:effectLst/>
                <a:uLnTx/>
                <a:uFillTx/>
                <a:latin typeface="Modern No. 20" panose="02070704070505020303" pitchFamily="18" charset="77"/>
                <a:ea typeface="+mj-ea"/>
                <a:cs typeface="+mj-cs"/>
              </a:rPr>
              <a:t> options</a:t>
            </a:r>
            <a:endParaRPr kumimoji="0" lang="en-US" altLang="nl-NL" sz="4000" b="1" i="0" u="none" strike="noStrike" kern="0" cap="none" spc="0" normalizeH="0" baseline="0" noProof="0" dirty="0">
              <a:ln>
                <a:noFill/>
              </a:ln>
              <a:solidFill>
                <a:srgbClr val="2263C1"/>
              </a:solidFill>
              <a:effectLst/>
              <a:uLnTx/>
              <a:uFillTx/>
              <a:latin typeface="Modern No. 20" panose="02070704070505020303" pitchFamily="18" charset="77"/>
              <a:ea typeface="+mj-ea"/>
              <a:cs typeface="+mj-cs"/>
            </a:endParaRPr>
          </a:p>
        </p:txBody>
      </p:sp>
      <p:cxnSp>
        <p:nvCxnSpPr>
          <p:cNvPr id="16" name="Straight Connector 5">
            <a:extLst>
              <a:ext uri="{FF2B5EF4-FFF2-40B4-BE49-F238E27FC236}">
                <a16:creationId xmlns:a16="http://schemas.microsoft.com/office/drawing/2014/main" id="{A38565B4-8B92-4A67-9A16-D3B486D54B5A}"/>
              </a:ext>
            </a:extLst>
          </p:cNvPr>
          <p:cNvCxnSpPr/>
          <p:nvPr/>
        </p:nvCxnSpPr>
        <p:spPr bwMode="auto">
          <a:xfrm>
            <a:off x="1559496" y="6453336"/>
            <a:ext cx="9144000" cy="0"/>
          </a:xfrm>
          <a:prstGeom prst="line">
            <a:avLst/>
          </a:prstGeom>
          <a:noFill/>
          <a:ln w="28575" cap="flat" cmpd="sng" algn="ctr">
            <a:solidFill>
              <a:schemeClr val="tx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30979084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itle 1">
            <a:extLst>
              <a:ext uri="{FF2B5EF4-FFF2-40B4-BE49-F238E27FC236}">
                <a16:creationId xmlns:a16="http://schemas.microsoft.com/office/drawing/2014/main" id="{481857C2-0449-F44D-BDEF-01BFB6B9D16E}"/>
              </a:ext>
            </a:extLst>
          </p:cNvPr>
          <p:cNvSpPr>
            <a:spLocks noGrp="1" noChangeArrowheads="1"/>
          </p:cNvSpPr>
          <p:nvPr>
            <p:ph type="title"/>
          </p:nvPr>
        </p:nvSpPr>
        <p:spPr/>
        <p:txBody>
          <a:bodyPr>
            <a:normAutofit/>
          </a:bodyPr>
          <a:lstStyle/>
          <a:p>
            <a:pPr algn="ctr"/>
            <a:r>
              <a:rPr lang="nl-NL" altLang="nl-NL" sz="4000" dirty="0" err="1">
                <a:solidFill>
                  <a:srgbClr val="C00000"/>
                </a:solidFill>
              </a:rPr>
              <a:t>Infusion</a:t>
            </a:r>
            <a:r>
              <a:rPr lang="nl-NL" altLang="nl-NL" sz="4000" dirty="0">
                <a:solidFill>
                  <a:srgbClr val="C00000"/>
                </a:solidFill>
              </a:rPr>
              <a:t> sites </a:t>
            </a:r>
            <a:r>
              <a:rPr lang="nl-NL" altLang="nl-NL" sz="4000" dirty="0" err="1">
                <a:solidFill>
                  <a:srgbClr val="C00000"/>
                </a:solidFill>
              </a:rPr>
              <a:t>SCIg</a:t>
            </a:r>
            <a:r>
              <a:rPr lang="nl-NL" altLang="nl-NL" sz="4000" dirty="0">
                <a:solidFill>
                  <a:srgbClr val="C00000"/>
                </a:solidFill>
              </a:rPr>
              <a:t> </a:t>
            </a:r>
            <a:r>
              <a:rPr lang="nl-NL" altLang="nl-NL" sz="4000" dirty="0" err="1">
                <a:solidFill>
                  <a:srgbClr val="C00000"/>
                </a:solidFill>
              </a:rPr>
              <a:t>and</a:t>
            </a:r>
            <a:r>
              <a:rPr lang="nl-NL" altLang="nl-NL" sz="4000" dirty="0">
                <a:solidFill>
                  <a:srgbClr val="C00000"/>
                </a:solidFill>
              </a:rPr>
              <a:t> </a:t>
            </a:r>
            <a:r>
              <a:rPr lang="nl-NL" altLang="nl-NL" sz="4000" i="1" dirty="0" err="1">
                <a:solidFill>
                  <a:srgbClr val="C00000"/>
                </a:solidFill>
              </a:rPr>
              <a:t>facilitated</a:t>
            </a:r>
            <a:r>
              <a:rPr lang="nl-NL" altLang="nl-NL" sz="4000" i="1" dirty="0">
                <a:solidFill>
                  <a:srgbClr val="C00000"/>
                </a:solidFill>
              </a:rPr>
              <a:t> </a:t>
            </a:r>
            <a:r>
              <a:rPr lang="nl-NL" altLang="nl-NL" sz="4000" dirty="0" err="1">
                <a:solidFill>
                  <a:srgbClr val="C00000"/>
                </a:solidFill>
              </a:rPr>
              <a:t>SCIg</a:t>
            </a:r>
            <a:r>
              <a:rPr lang="nl-NL" altLang="nl-NL" sz="4000" dirty="0">
                <a:solidFill>
                  <a:srgbClr val="C00000"/>
                </a:solidFill>
              </a:rPr>
              <a:t> (</a:t>
            </a:r>
            <a:r>
              <a:rPr lang="nl-NL" altLang="nl-NL" sz="4000" i="1" dirty="0" err="1">
                <a:solidFill>
                  <a:srgbClr val="C00000"/>
                </a:solidFill>
              </a:rPr>
              <a:t>f</a:t>
            </a:r>
            <a:r>
              <a:rPr lang="nl-NL" altLang="nl-NL" sz="4000" dirty="0" err="1">
                <a:solidFill>
                  <a:srgbClr val="C00000"/>
                </a:solidFill>
              </a:rPr>
              <a:t>SCIg</a:t>
            </a:r>
            <a:r>
              <a:rPr lang="nl-NL" altLang="nl-NL" sz="4000" dirty="0">
                <a:solidFill>
                  <a:srgbClr val="C00000"/>
                </a:solidFill>
              </a:rPr>
              <a:t>)</a:t>
            </a:r>
          </a:p>
        </p:txBody>
      </p:sp>
      <p:pic>
        <p:nvPicPr>
          <p:cNvPr id="37890" name="Content Placeholder 3">
            <a:extLst>
              <a:ext uri="{FF2B5EF4-FFF2-40B4-BE49-F238E27FC236}">
                <a16:creationId xmlns:a16="http://schemas.microsoft.com/office/drawing/2014/main" id="{EFBFDFC2-836C-9147-92E2-712787BE9545}"/>
              </a:ext>
            </a:extLst>
          </p:cNvPr>
          <p:cNvPicPr>
            <a:picLocks noGrp="1" noChangeArrowheads="1"/>
          </p:cNvPicPr>
          <p:nvPr>
            <p:ph idx="1"/>
          </p:nvPr>
        </p:nvPicPr>
        <p:blipFill>
          <a:blip r:embed="rId2">
            <a:extLst>
              <a:ext uri="{28A0092B-C50C-407E-A947-70E740481C1C}">
                <a14:useLocalDpi xmlns:a14="http://schemas.microsoft.com/office/drawing/2010/main" val="0"/>
              </a:ext>
            </a:extLst>
          </a:blip>
          <a:srcRect t="5363" b="5363"/>
          <a:stretch>
            <a:fillRect/>
          </a:stretch>
        </p:blipFill>
        <p:spPr>
          <a:xfrm>
            <a:off x="1981200" y="1484314"/>
            <a:ext cx="8382000" cy="4479925"/>
          </a:xfrm>
        </p:spPr>
      </p:pic>
      <p:sp>
        <p:nvSpPr>
          <p:cNvPr id="37891" name="Rectangle 4">
            <a:extLst>
              <a:ext uri="{FF2B5EF4-FFF2-40B4-BE49-F238E27FC236}">
                <a16:creationId xmlns:a16="http://schemas.microsoft.com/office/drawing/2014/main" id="{B7E6FD29-4887-F740-A836-08D8637B07C1}"/>
              </a:ext>
            </a:extLst>
          </p:cNvPr>
          <p:cNvSpPr>
            <a:spLocks noChangeArrowheads="1"/>
          </p:cNvSpPr>
          <p:nvPr/>
        </p:nvSpPr>
        <p:spPr bwMode="auto">
          <a:xfrm>
            <a:off x="2640013" y="5916613"/>
            <a:ext cx="69850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ct val="20000"/>
              </a:spcBef>
              <a:buClr>
                <a:srgbClr val="182075"/>
              </a:buClr>
              <a:buFont typeface="Wingdings" pitchFamily="2" charset="2"/>
              <a:buChar char="§"/>
              <a:defRPr sz="2000">
                <a:solidFill>
                  <a:schemeClr val="tx1"/>
                </a:solidFill>
                <a:latin typeface="Arial" panose="020B0604020202020204" pitchFamily="34" charset="0"/>
                <a:ea typeface="MS PGothic" panose="020B0600070205080204" pitchFamily="34" charset="-128"/>
              </a:defRPr>
            </a:lvl1pPr>
            <a:lvl2pPr marL="742950" indent="-285750">
              <a:lnSpc>
                <a:spcPct val="120000"/>
              </a:lnSpc>
              <a:spcBef>
                <a:spcPct val="20000"/>
              </a:spcBef>
              <a:buClr>
                <a:srgbClr val="182075"/>
              </a:buClr>
              <a:buFont typeface="Wingdings" pitchFamily="2" charset="2"/>
              <a:buChar char="§"/>
              <a:defRPr sz="2000">
                <a:solidFill>
                  <a:schemeClr val="tx1"/>
                </a:solidFill>
                <a:latin typeface="Arial" panose="020B0604020202020204" pitchFamily="34" charset="0"/>
                <a:ea typeface="MS PGothic" panose="020B0600070205080204" pitchFamily="34" charset="-128"/>
              </a:defRPr>
            </a:lvl2pPr>
            <a:lvl3pPr marL="1143000" indent="-228600">
              <a:lnSpc>
                <a:spcPct val="120000"/>
              </a:lnSpc>
              <a:spcBef>
                <a:spcPct val="20000"/>
              </a:spcBef>
              <a:buClr>
                <a:srgbClr val="182075"/>
              </a:buClr>
              <a:buFont typeface="Wingdings" pitchFamily="2" charset="2"/>
              <a:buChar char="§"/>
              <a:defRPr sz="2000">
                <a:solidFill>
                  <a:schemeClr val="tx1"/>
                </a:solidFill>
                <a:latin typeface="Arial" panose="020B0604020202020204" pitchFamily="34" charset="0"/>
                <a:ea typeface="MS PGothic" panose="020B0600070205080204" pitchFamily="34" charset="-128"/>
              </a:defRPr>
            </a:lvl3pPr>
            <a:lvl4pPr marL="1600200" indent="-228600">
              <a:lnSpc>
                <a:spcPct val="120000"/>
              </a:lnSpc>
              <a:spcBef>
                <a:spcPct val="20000"/>
              </a:spcBef>
              <a:buClr>
                <a:srgbClr val="182075"/>
              </a:buClr>
              <a:buFont typeface="Wingdings" pitchFamily="2" charset="2"/>
              <a:buChar char="§"/>
              <a:defRPr sz="2000">
                <a:solidFill>
                  <a:schemeClr val="tx1"/>
                </a:solidFill>
                <a:latin typeface="Arial" panose="020B0604020202020204" pitchFamily="34" charset="0"/>
                <a:ea typeface="MS PGothic" panose="020B0600070205080204" pitchFamily="34" charset="-128"/>
              </a:defRPr>
            </a:lvl4pPr>
            <a:lvl5pPr marL="2057400" indent="-228600">
              <a:lnSpc>
                <a:spcPct val="120000"/>
              </a:lnSpc>
              <a:spcBef>
                <a:spcPct val="20000"/>
              </a:spcBef>
              <a:buClr>
                <a:srgbClr val="182075"/>
              </a:buClr>
              <a:buFont typeface="Wingdings" pitchFamily="2" charset="2"/>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lnSpc>
                <a:spcPct val="120000"/>
              </a:lnSpc>
              <a:spcBef>
                <a:spcPct val="20000"/>
              </a:spcBef>
              <a:spcAft>
                <a:spcPct val="0"/>
              </a:spcAft>
              <a:buClr>
                <a:srgbClr val="182075"/>
              </a:buClr>
              <a:buFont typeface="Wingdings" pitchFamily="2" charset="2"/>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lnSpc>
                <a:spcPct val="120000"/>
              </a:lnSpc>
              <a:spcBef>
                <a:spcPct val="20000"/>
              </a:spcBef>
              <a:spcAft>
                <a:spcPct val="0"/>
              </a:spcAft>
              <a:buClr>
                <a:srgbClr val="182075"/>
              </a:buClr>
              <a:buFont typeface="Wingdings" pitchFamily="2" charset="2"/>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lnSpc>
                <a:spcPct val="120000"/>
              </a:lnSpc>
              <a:spcBef>
                <a:spcPct val="20000"/>
              </a:spcBef>
              <a:spcAft>
                <a:spcPct val="0"/>
              </a:spcAft>
              <a:buClr>
                <a:srgbClr val="182075"/>
              </a:buClr>
              <a:buFont typeface="Wingdings" pitchFamily="2" charset="2"/>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lnSpc>
                <a:spcPct val="120000"/>
              </a:lnSpc>
              <a:spcBef>
                <a:spcPct val="20000"/>
              </a:spcBef>
              <a:spcAft>
                <a:spcPct val="0"/>
              </a:spcAft>
              <a:buClr>
                <a:srgbClr val="182075"/>
              </a:buClr>
              <a:buFont typeface="Wingdings" pitchFamily="2" charset="2"/>
              <a:buChar char="§"/>
              <a:defRPr sz="2000">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nl-NL" sz="2000" b="0" i="0" u="none" strike="noStrike" kern="1200" cap="none" spc="0" normalizeH="0" baseline="0" noProof="0">
                <a:ln>
                  <a:noFill/>
                </a:ln>
                <a:solidFill>
                  <a:srgbClr val="0D1F74"/>
                </a:solidFill>
                <a:effectLst/>
                <a:uLnTx/>
                <a:uFillTx/>
                <a:latin typeface="Arial" panose="020B0604020202020204" pitchFamily="34" charset="0"/>
                <a:ea typeface="MS PGothic" panose="020B0600070205080204" pitchFamily="34" charset="-128"/>
                <a:cs typeface="+mn-cs"/>
              </a:rPr>
              <a:t>fSCIg: green preferred infusion sites. Alternatives: blue</a:t>
            </a:r>
            <a:endParaRPr kumimoji="0" lang="nl-NL" altLang="nl-NL" sz="2000" b="0" i="0" u="none" strike="noStrike" kern="1200" cap="none" spc="0" normalizeH="0" baseline="0" noProof="0">
              <a:ln>
                <a:noFill/>
              </a:ln>
              <a:solidFill>
                <a:srgbClr val="0D1F74"/>
              </a:solidFill>
              <a:effectLst/>
              <a:uLnTx/>
              <a:uFillTx/>
              <a:latin typeface="Arial" panose="020B0604020202020204" pitchFamily="34" charset="0"/>
              <a:ea typeface="MS PGothic" panose="020B0600070205080204" pitchFamily="34" charset="-128"/>
              <a:cs typeface="+mn-cs"/>
            </a:endParaRPr>
          </a:p>
        </p:txBody>
      </p:sp>
    </p:spTree>
    <p:extLst>
      <p:ext uri="{BB962C8B-B14F-4D97-AF65-F5344CB8AC3E}">
        <p14:creationId xmlns:p14="http://schemas.microsoft.com/office/powerpoint/2010/main" val="7966136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89DFB-082A-6B20-92DE-F94DCE508F2D}"/>
              </a:ext>
            </a:extLst>
          </p:cNvPr>
          <p:cNvSpPr>
            <a:spLocks noGrp="1"/>
          </p:cNvSpPr>
          <p:nvPr>
            <p:ph type="ctrTitle"/>
          </p:nvPr>
        </p:nvSpPr>
        <p:spPr/>
        <p:txBody>
          <a:bodyPr>
            <a:normAutofit fontScale="90000"/>
          </a:bodyPr>
          <a:lstStyle/>
          <a:p>
            <a:r>
              <a:rPr lang="en-US" dirty="0"/>
              <a:t>Plasma Collection and IG Access in Asia</a:t>
            </a:r>
            <a:endParaRPr lang="en-GB" dirty="0"/>
          </a:p>
        </p:txBody>
      </p:sp>
      <p:sp>
        <p:nvSpPr>
          <p:cNvPr id="3" name="Subtitle 2">
            <a:extLst>
              <a:ext uri="{FF2B5EF4-FFF2-40B4-BE49-F238E27FC236}">
                <a16:creationId xmlns:a16="http://schemas.microsoft.com/office/drawing/2014/main" id="{ADB324F5-6D51-3585-1F80-6503FA37546B}"/>
              </a:ext>
            </a:extLst>
          </p:cNvPr>
          <p:cNvSpPr>
            <a:spLocks noGrp="1"/>
          </p:cNvSpPr>
          <p:nvPr>
            <p:ph type="subTitle" idx="1"/>
          </p:nvPr>
        </p:nvSpPr>
        <p:spPr>
          <a:xfrm>
            <a:off x="4857470" y="3714692"/>
            <a:ext cx="6179765" cy="784155"/>
          </a:xfrm>
        </p:spPr>
        <p:txBody>
          <a:bodyPr>
            <a:normAutofit lnSpcReduction="10000"/>
          </a:bodyPr>
          <a:lstStyle/>
          <a:p>
            <a:r>
              <a:rPr lang="pt-PT" dirty="0"/>
              <a:t>Johan Prevot</a:t>
            </a:r>
          </a:p>
          <a:p>
            <a:r>
              <a:rPr lang="pt-PT" dirty="0"/>
              <a:t>IPOPI Executive Director</a:t>
            </a:r>
            <a:endParaRPr lang="en-GB" dirty="0"/>
          </a:p>
        </p:txBody>
      </p:sp>
    </p:spTree>
    <p:extLst>
      <p:ext uri="{BB962C8B-B14F-4D97-AF65-F5344CB8AC3E}">
        <p14:creationId xmlns:p14="http://schemas.microsoft.com/office/powerpoint/2010/main" val="261621552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5">
            <a:extLst>
              <a:ext uri="{FF2B5EF4-FFF2-40B4-BE49-F238E27FC236}">
                <a16:creationId xmlns:a16="http://schemas.microsoft.com/office/drawing/2014/main" id="{3A41AAFD-BDF7-42E1-BC0C-0676AF4702DB}"/>
              </a:ext>
            </a:extLst>
          </p:cNvPr>
          <p:cNvCxnSpPr/>
          <p:nvPr/>
        </p:nvCxnSpPr>
        <p:spPr bwMode="auto">
          <a:xfrm>
            <a:off x="1524000" y="980728"/>
            <a:ext cx="9144000" cy="0"/>
          </a:xfrm>
          <a:prstGeom prst="line">
            <a:avLst/>
          </a:prstGeom>
          <a:noFill/>
          <a:ln w="28575" cap="flat" cmpd="sng" algn="ctr">
            <a:solidFill>
              <a:schemeClr val="tx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 name="Rectangle 13">
            <a:extLst>
              <a:ext uri="{FF2B5EF4-FFF2-40B4-BE49-F238E27FC236}">
                <a16:creationId xmlns:a16="http://schemas.microsoft.com/office/drawing/2014/main" id="{AAC5F693-C777-46BC-98F4-831CB689F880}"/>
              </a:ext>
            </a:extLst>
          </p:cNvPr>
          <p:cNvSpPr txBox="1">
            <a:spLocks noChangeArrowheads="1"/>
          </p:cNvSpPr>
          <p:nvPr/>
        </p:nvSpPr>
        <p:spPr bwMode="auto">
          <a:xfrm>
            <a:off x="1644138" y="188640"/>
            <a:ext cx="9144000" cy="6096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400" b="1">
                <a:solidFill>
                  <a:schemeClr val="tx1"/>
                </a:solidFill>
                <a:latin typeface="+mj-lt"/>
                <a:ea typeface="+mj-ea"/>
                <a:cs typeface="+mj-cs"/>
              </a:defRPr>
            </a:lvl1pPr>
            <a:lvl2pPr algn="l" rtl="0" eaLnBrk="0" fontAlgn="base" hangingPunct="0">
              <a:spcBef>
                <a:spcPct val="0"/>
              </a:spcBef>
              <a:spcAft>
                <a:spcPct val="0"/>
              </a:spcAft>
              <a:defRPr sz="2400" b="1">
                <a:solidFill>
                  <a:schemeClr val="tx1"/>
                </a:solidFill>
                <a:latin typeface="Arial" charset="0"/>
              </a:defRPr>
            </a:lvl2pPr>
            <a:lvl3pPr algn="l" rtl="0" eaLnBrk="0" fontAlgn="base" hangingPunct="0">
              <a:spcBef>
                <a:spcPct val="0"/>
              </a:spcBef>
              <a:spcAft>
                <a:spcPct val="0"/>
              </a:spcAft>
              <a:defRPr sz="2400" b="1">
                <a:solidFill>
                  <a:schemeClr val="tx1"/>
                </a:solidFill>
                <a:latin typeface="Arial" charset="0"/>
              </a:defRPr>
            </a:lvl3pPr>
            <a:lvl4pPr algn="l" rtl="0" eaLnBrk="0" fontAlgn="base" hangingPunct="0">
              <a:spcBef>
                <a:spcPct val="0"/>
              </a:spcBef>
              <a:spcAft>
                <a:spcPct val="0"/>
              </a:spcAft>
              <a:defRPr sz="2400" b="1">
                <a:solidFill>
                  <a:schemeClr val="tx1"/>
                </a:solidFill>
                <a:latin typeface="Arial" charset="0"/>
              </a:defRPr>
            </a:lvl4pPr>
            <a:lvl5pPr algn="l" rtl="0" eaLnBrk="0" fontAlgn="base" hangingPunct="0">
              <a:spcBef>
                <a:spcPct val="0"/>
              </a:spcBef>
              <a:spcAft>
                <a:spcPct val="0"/>
              </a:spcAft>
              <a:defRPr sz="2400" b="1">
                <a:solidFill>
                  <a:schemeClr val="tx1"/>
                </a:solidFill>
                <a:latin typeface="Arial" charset="0"/>
              </a:defRPr>
            </a:lvl5pPr>
            <a:lvl6pPr marL="457200" algn="l" rtl="0" eaLnBrk="1" fontAlgn="base" hangingPunct="1">
              <a:spcBef>
                <a:spcPct val="0"/>
              </a:spcBef>
              <a:spcAft>
                <a:spcPct val="0"/>
              </a:spcAft>
              <a:defRPr sz="2400" b="1">
                <a:solidFill>
                  <a:schemeClr val="tx1"/>
                </a:solidFill>
                <a:latin typeface="Arial" charset="0"/>
              </a:defRPr>
            </a:lvl6pPr>
            <a:lvl7pPr marL="914400" algn="l" rtl="0" eaLnBrk="1" fontAlgn="base" hangingPunct="1">
              <a:spcBef>
                <a:spcPct val="0"/>
              </a:spcBef>
              <a:spcAft>
                <a:spcPct val="0"/>
              </a:spcAft>
              <a:defRPr sz="2400" b="1">
                <a:solidFill>
                  <a:schemeClr val="tx1"/>
                </a:solidFill>
                <a:latin typeface="Arial" charset="0"/>
              </a:defRPr>
            </a:lvl7pPr>
            <a:lvl8pPr marL="1371600" algn="l" rtl="0" eaLnBrk="1" fontAlgn="base" hangingPunct="1">
              <a:spcBef>
                <a:spcPct val="0"/>
              </a:spcBef>
              <a:spcAft>
                <a:spcPct val="0"/>
              </a:spcAft>
              <a:defRPr sz="2400" b="1">
                <a:solidFill>
                  <a:schemeClr val="tx1"/>
                </a:solidFill>
                <a:latin typeface="Arial" charset="0"/>
              </a:defRPr>
            </a:lvl8pPr>
            <a:lvl9pPr marL="1828800" algn="l" rtl="0" eaLnBrk="1" fontAlgn="base" hangingPunct="1">
              <a:spcBef>
                <a:spcPct val="0"/>
              </a:spcBef>
              <a:spcAft>
                <a:spcPct val="0"/>
              </a:spcAft>
              <a:defRPr sz="2400" b="1">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nl-NL" altLang="nl-NL" sz="4400" b="0" i="0" u="none" strike="noStrike" kern="0" cap="none" spc="0" normalizeH="0" baseline="0" noProof="0" dirty="0" err="1">
                <a:ln>
                  <a:noFill/>
                </a:ln>
                <a:solidFill>
                  <a:srgbClr val="2263C1"/>
                </a:solidFill>
                <a:effectLst/>
                <a:uLnTx/>
                <a:uFillTx/>
                <a:latin typeface="Calibri Light" panose="020F0302020204030204"/>
                <a:ea typeface="+mj-ea"/>
                <a:cs typeface="+mj-cs"/>
              </a:rPr>
              <a:t>Differences</a:t>
            </a:r>
            <a:r>
              <a:rPr kumimoji="0" lang="nl-NL" altLang="nl-NL" sz="4400" b="0" i="0" u="none" strike="noStrike" kern="0" cap="none" spc="0" normalizeH="0" baseline="0" noProof="0" dirty="0">
                <a:ln>
                  <a:noFill/>
                </a:ln>
                <a:solidFill>
                  <a:srgbClr val="2263C1"/>
                </a:solidFill>
                <a:effectLst/>
                <a:uLnTx/>
                <a:uFillTx/>
                <a:latin typeface="Calibri Light" panose="020F0302020204030204"/>
                <a:ea typeface="+mj-ea"/>
                <a:cs typeface="+mj-cs"/>
              </a:rPr>
              <a:t> in </a:t>
            </a:r>
            <a:r>
              <a:rPr kumimoji="0" lang="nl-NL" altLang="nl-NL" sz="4400" b="0" i="0" u="none" strike="noStrike" kern="0" cap="none" spc="0" normalizeH="0" baseline="0" noProof="0" dirty="0" err="1">
                <a:ln>
                  <a:noFill/>
                </a:ln>
                <a:solidFill>
                  <a:srgbClr val="2263C1"/>
                </a:solidFill>
                <a:effectLst/>
                <a:uLnTx/>
                <a:uFillTx/>
                <a:latin typeface="Calibri Light" panose="020F0302020204030204"/>
                <a:ea typeface="+mj-ea"/>
                <a:cs typeface="+mj-cs"/>
              </a:rPr>
              <a:t>efficacy</a:t>
            </a:r>
            <a:r>
              <a:rPr kumimoji="0" lang="nl-NL" altLang="nl-NL" sz="4400" b="0" i="0" u="none" strike="noStrike" kern="0" cap="none" spc="0" normalizeH="0" baseline="0" noProof="0" dirty="0">
                <a:ln>
                  <a:noFill/>
                </a:ln>
                <a:solidFill>
                  <a:srgbClr val="2263C1"/>
                </a:solidFill>
                <a:effectLst/>
                <a:uLnTx/>
                <a:uFillTx/>
                <a:latin typeface="Calibri Light" panose="020F0302020204030204"/>
                <a:ea typeface="+mj-ea"/>
                <a:cs typeface="+mj-cs"/>
              </a:rPr>
              <a:t>: </a:t>
            </a:r>
            <a:r>
              <a:rPr kumimoji="0" lang="nl-NL" altLang="nl-NL" sz="4400" b="0" i="0" u="none" strike="noStrike" kern="0" cap="none" spc="0" normalizeH="0" baseline="0" noProof="0" dirty="0" err="1">
                <a:ln>
                  <a:noFill/>
                </a:ln>
                <a:solidFill>
                  <a:srgbClr val="2263C1"/>
                </a:solidFill>
                <a:effectLst/>
                <a:uLnTx/>
                <a:uFillTx/>
                <a:latin typeface="Calibri Light" panose="020F0302020204030204"/>
                <a:ea typeface="+mj-ea"/>
                <a:cs typeface="+mj-cs"/>
              </a:rPr>
              <a:t>ScIg</a:t>
            </a:r>
            <a:r>
              <a:rPr kumimoji="0" lang="nl-NL" altLang="nl-NL" sz="4400" b="0" i="0" u="none" strike="noStrike" kern="0" cap="none" spc="0" normalizeH="0" baseline="0" noProof="0" dirty="0">
                <a:ln>
                  <a:noFill/>
                </a:ln>
                <a:solidFill>
                  <a:srgbClr val="2263C1"/>
                </a:solidFill>
                <a:effectLst/>
                <a:uLnTx/>
                <a:uFillTx/>
                <a:latin typeface="Calibri Light" panose="020F0302020204030204"/>
                <a:ea typeface="+mj-ea"/>
                <a:cs typeface="+mj-cs"/>
              </a:rPr>
              <a:t> versus </a:t>
            </a:r>
            <a:r>
              <a:rPr kumimoji="0" lang="nl-NL" altLang="nl-NL" sz="4400" b="0" i="0" u="none" strike="noStrike" kern="0" cap="none" spc="0" normalizeH="0" baseline="0" noProof="0" dirty="0" err="1">
                <a:ln>
                  <a:noFill/>
                </a:ln>
                <a:solidFill>
                  <a:srgbClr val="2263C1"/>
                </a:solidFill>
                <a:effectLst/>
                <a:uLnTx/>
                <a:uFillTx/>
                <a:latin typeface="Calibri Light" panose="020F0302020204030204"/>
                <a:ea typeface="+mj-ea"/>
                <a:cs typeface="+mj-cs"/>
              </a:rPr>
              <a:t>IvIg</a:t>
            </a:r>
            <a:endParaRPr kumimoji="0" lang="en-US" altLang="nl-NL" sz="4400" b="0" i="0" u="none" strike="noStrike" kern="0" cap="none" spc="0" normalizeH="0" baseline="0" noProof="0" dirty="0">
              <a:ln>
                <a:noFill/>
              </a:ln>
              <a:solidFill>
                <a:srgbClr val="2263C1"/>
              </a:solidFill>
              <a:effectLst/>
              <a:uLnTx/>
              <a:uFillTx/>
              <a:latin typeface="Calibri Light" panose="020F0302020204030204"/>
              <a:ea typeface="+mj-ea"/>
              <a:cs typeface="+mj-cs"/>
            </a:endParaRPr>
          </a:p>
        </p:txBody>
      </p:sp>
      <p:cxnSp>
        <p:nvCxnSpPr>
          <p:cNvPr id="5" name="Straight Connector 5">
            <a:extLst>
              <a:ext uri="{FF2B5EF4-FFF2-40B4-BE49-F238E27FC236}">
                <a16:creationId xmlns:a16="http://schemas.microsoft.com/office/drawing/2014/main" id="{14236193-4BA2-4702-A92F-6C0E62BAA6DB}"/>
              </a:ext>
            </a:extLst>
          </p:cNvPr>
          <p:cNvCxnSpPr/>
          <p:nvPr/>
        </p:nvCxnSpPr>
        <p:spPr bwMode="auto">
          <a:xfrm>
            <a:off x="1559496" y="6453336"/>
            <a:ext cx="9144000" cy="0"/>
          </a:xfrm>
          <a:prstGeom prst="line">
            <a:avLst/>
          </a:prstGeom>
          <a:noFill/>
          <a:ln w="28575" cap="flat" cmpd="sng" algn="ctr">
            <a:solidFill>
              <a:schemeClr val="tx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Content Placeholder 3"/>
          <p:cNvSpPr txBox="1">
            <a:spLocks/>
          </p:cNvSpPr>
          <p:nvPr/>
        </p:nvSpPr>
        <p:spPr>
          <a:xfrm>
            <a:off x="1981200" y="955930"/>
            <a:ext cx="8686801" cy="5620874"/>
          </a:xfrm>
          <a:prstGeom prst="rect">
            <a:avLst/>
          </a:prstGeom>
        </p:spPr>
        <p:txBody>
          <a:bodyPr>
            <a:normAutofit/>
          </a:bodyPr>
          <a:lstStyle>
            <a:lvl1pPr marL="282575" indent="-282575" algn="l" rtl="0" eaLnBrk="1" fontAlgn="base" hangingPunct="1">
              <a:lnSpc>
                <a:spcPct val="120000"/>
              </a:lnSpc>
              <a:spcBef>
                <a:spcPct val="20000"/>
              </a:spcBef>
              <a:spcAft>
                <a:spcPct val="0"/>
              </a:spcAft>
              <a:buClr>
                <a:srgbClr val="0C2074"/>
              </a:buClr>
              <a:buFont typeface="Wingdings" pitchFamily="2" charset="2"/>
              <a:buChar char="§"/>
              <a:defRPr sz="2000">
                <a:solidFill>
                  <a:schemeClr val="tx1"/>
                </a:solidFill>
                <a:latin typeface="+mn-lt"/>
                <a:ea typeface="+mn-ea"/>
                <a:cs typeface="+mn-cs"/>
              </a:defRPr>
            </a:lvl1pPr>
            <a:lvl2pPr marL="765175" indent="-190500" algn="l" rtl="0" eaLnBrk="1" fontAlgn="base" hangingPunct="1">
              <a:lnSpc>
                <a:spcPct val="120000"/>
              </a:lnSpc>
              <a:spcBef>
                <a:spcPct val="20000"/>
              </a:spcBef>
              <a:spcAft>
                <a:spcPct val="0"/>
              </a:spcAft>
              <a:buClr>
                <a:srgbClr val="0C2074"/>
              </a:buClr>
              <a:buFont typeface="Wingdings" pitchFamily="2" charset="2"/>
              <a:buChar char="§"/>
              <a:defRPr sz="2000">
                <a:solidFill>
                  <a:schemeClr val="tx1"/>
                </a:solidFill>
                <a:latin typeface="+mn-lt"/>
              </a:defRPr>
            </a:lvl2pPr>
            <a:lvl3pPr marL="1139825" indent="-184150" algn="l" rtl="0" eaLnBrk="1" fontAlgn="base" hangingPunct="1">
              <a:lnSpc>
                <a:spcPct val="120000"/>
              </a:lnSpc>
              <a:spcBef>
                <a:spcPct val="20000"/>
              </a:spcBef>
              <a:spcAft>
                <a:spcPct val="0"/>
              </a:spcAft>
              <a:buClr>
                <a:srgbClr val="0C2074"/>
              </a:buClr>
              <a:buFont typeface="Wingdings" pitchFamily="2" charset="2"/>
              <a:buChar char="§"/>
              <a:defRPr sz="2000">
                <a:solidFill>
                  <a:schemeClr val="tx1"/>
                </a:solidFill>
                <a:latin typeface="+mn-lt"/>
              </a:defRPr>
            </a:lvl3pPr>
            <a:lvl4pPr marL="1519238" indent="-184150" algn="l" rtl="0" eaLnBrk="1" fontAlgn="base" hangingPunct="1">
              <a:lnSpc>
                <a:spcPct val="120000"/>
              </a:lnSpc>
              <a:spcBef>
                <a:spcPct val="20000"/>
              </a:spcBef>
              <a:spcAft>
                <a:spcPct val="0"/>
              </a:spcAft>
              <a:buClr>
                <a:srgbClr val="0C2074"/>
              </a:buClr>
              <a:buFont typeface="Wingdings" pitchFamily="2" charset="2"/>
              <a:buChar char="§"/>
              <a:defRPr sz="2000">
                <a:solidFill>
                  <a:schemeClr val="tx1"/>
                </a:solidFill>
                <a:latin typeface="+mn-lt"/>
              </a:defRPr>
            </a:lvl4pPr>
            <a:lvl5pPr marL="1909763" indent="-195263" algn="l" rtl="0" eaLnBrk="1" fontAlgn="base" hangingPunct="1">
              <a:lnSpc>
                <a:spcPct val="120000"/>
              </a:lnSpc>
              <a:spcBef>
                <a:spcPct val="20000"/>
              </a:spcBef>
              <a:spcAft>
                <a:spcPct val="0"/>
              </a:spcAft>
              <a:buClr>
                <a:srgbClr val="0C2074"/>
              </a:buClr>
              <a:buFont typeface="Wingdings" pitchFamily="2" charset="2"/>
              <a:buChar char="§"/>
              <a:defRPr sz="2000">
                <a:solidFill>
                  <a:schemeClr val="tx1"/>
                </a:solidFill>
                <a:latin typeface="+mn-lt"/>
              </a:defRPr>
            </a:lvl5pPr>
            <a:lvl6pPr marL="2366963" indent="-195263" algn="l" rtl="0" eaLnBrk="1" fontAlgn="base" hangingPunct="1">
              <a:lnSpc>
                <a:spcPct val="120000"/>
              </a:lnSpc>
              <a:spcBef>
                <a:spcPct val="20000"/>
              </a:spcBef>
              <a:spcAft>
                <a:spcPct val="0"/>
              </a:spcAft>
              <a:buClr>
                <a:srgbClr val="0C2074"/>
              </a:buClr>
              <a:buFont typeface="Wingdings" pitchFamily="2" charset="2"/>
              <a:buChar char="§"/>
              <a:defRPr sz="2000">
                <a:solidFill>
                  <a:schemeClr val="tx1"/>
                </a:solidFill>
                <a:latin typeface="+mn-lt"/>
              </a:defRPr>
            </a:lvl6pPr>
            <a:lvl7pPr marL="2824163" indent="-195263" algn="l" rtl="0" eaLnBrk="1" fontAlgn="base" hangingPunct="1">
              <a:lnSpc>
                <a:spcPct val="120000"/>
              </a:lnSpc>
              <a:spcBef>
                <a:spcPct val="20000"/>
              </a:spcBef>
              <a:spcAft>
                <a:spcPct val="0"/>
              </a:spcAft>
              <a:buClr>
                <a:srgbClr val="0C2074"/>
              </a:buClr>
              <a:buFont typeface="Wingdings" pitchFamily="2" charset="2"/>
              <a:buChar char="§"/>
              <a:defRPr sz="2000">
                <a:solidFill>
                  <a:schemeClr val="tx1"/>
                </a:solidFill>
                <a:latin typeface="+mn-lt"/>
              </a:defRPr>
            </a:lvl7pPr>
            <a:lvl8pPr marL="3281363" indent="-195263" algn="l" rtl="0" eaLnBrk="1" fontAlgn="base" hangingPunct="1">
              <a:lnSpc>
                <a:spcPct val="120000"/>
              </a:lnSpc>
              <a:spcBef>
                <a:spcPct val="20000"/>
              </a:spcBef>
              <a:spcAft>
                <a:spcPct val="0"/>
              </a:spcAft>
              <a:buClr>
                <a:srgbClr val="0C2074"/>
              </a:buClr>
              <a:buFont typeface="Wingdings" pitchFamily="2" charset="2"/>
              <a:buChar char="§"/>
              <a:defRPr sz="2000">
                <a:solidFill>
                  <a:schemeClr val="tx1"/>
                </a:solidFill>
                <a:latin typeface="+mn-lt"/>
              </a:defRPr>
            </a:lvl8pPr>
            <a:lvl9pPr marL="3738563" indent="-195263" algn="l" rtl="0" eaLnBrk="1" fontAlgn="base" hangingPunct="1">
              <a:lnSpc>
                <a:spcPct val="120000"/>
              </a:lnSpc>
              <a:spcBef>
                <a:spcPct val="20000"/>
              </a:spcBef>
              <a:spcAft>
                <a:spcPct val="0"/>
              </a:spcAft>
              <a:buClr>
                <a:srgbClr val="0C2074"/>
              </a:buClr>
              <a:buFont typeface="Wingdings" pitchFamily="2" charset="2"/>
              <a:buChar char="§"/>
              <a:defRPr sz="2000">
                <a:solidFill>
                  <a:schemeClr val="tx1"/>
                </a:solidFill>
                <a:latin typeface="+mn-lt"/>
              </a:defRPr>
            </a:lvl9pPr>
          </a:lstStyle>
          <a:p>
            <a:pPr marL="574675" marR="0" lvl="1" indent="0" algn="l" defTabSz="914400" rtl="0" eaLnBrk="1" fontAlgn="base" latinLnBrk="0" hangingPunct="1">
              <a:lnSpc>
                <a:spcPct val="120000"/>
              </a:lnSpc>
              <a:spcBef>
                <a:spcPct val="20000"/>
              </a:spcBef>
              <a:spcAft>
                <a:spcPct val="0"/>
              </a:spcAft>
              <a:buClr>
                <a:srgbClr val="0C2074"/>
              </a:buClr>
              <a:buSzTx/>
              <a:buFont typeface="Wingdings" pitchFamily="2" charset="2"/>
              <a:buNone/>
              <a:tabLst/>
              <a:defRPr/>
            </a:pPr>
            <a:endParaRPr kumimoji="0" lang="en-GB" altLang="en-US" sz="2800" b="0" i="0" u="none" strike="noStrike" kern="0" cap="none" spc="0" normalizeH="0" baseline="0" noProof="0" dirty="0">
              <a:ln>
                <a:noFill/>
              </a:ln>
              <a:solidFill>
                <a:prstClr val="black"/>
              </a:solidFill>
              <a:effectLst/>
              <a:uLnTx/>
              <a:uFillTx/>
              <a:latin typeface="Calibri" panose="020F0502020204030204"/>
              <a:ea typeface="+mn-ea"/>
              <a:cs typeface="+mn-cs"/>
            </a:endParaRPr>
          </a:p>
          <a:p>
            <a:pPr marL="574675" marR="0" lvl="1" indent="0" algn="l" defTabSz="914400" rtl="0" eaLnBrk="1" fontAlgn="base" latinLnBrk="0" hangingPunct="1">
              <a:lnSpc>
                <a:spcPct val="120000"/>
              </a:lnSpc>
              <a:spcBef>
                <a:spcPct val="20000"/>
              </a:spcBef>
              <a:spcAft>
                <a:spcPct val="0"/>
              </a:spcAft>
              <a:buClr>
                <a:srgbClr val="0C2074"/>
              </a:buClr>
              <a:buSzTx/>
              <a:buFont typeface="Wingdings" pitchFamily="2" charset="2"/>
              <a:buNone/>
              <a:tabLst/>
              <a:defRPr/>
            </a:pPr>
            <a:endParaRPr kumimoji="0" lang="en-GB" altLang="en-US" sz="2800" b="0" i="0" u="none" strike="noStrike" kern="0" cap="none" spc="0" normalizeH="0" baseline="0" noProof="0" dirty="0">
              <a:ln>
                <a:noFill/>
              </a:ln>
              <a:solidFill>
                <a:prstClr val="black"/>
              </a:solidFill>
              <a:effectLst/>
              <a:uLnTx/>
              <a:uFillTx/>
              <a:latin typeface="Calibri" panose="020F0502020204030204"/>
              <a:ea typeface="+mn-ea"/>
              <a:cs typeface="+mn-cs"/>
            </a:endParaRPr>
          </a:p>
          <a:p>
            <a:pPr marL="765175" marR="0" lvl="1" indent="-190500" algn="l" defTabSz="914400" rtl="0" eaLnBrk="1" fontAlgn="base" latinLnBrk="0" hangingPunct="1">
              <a:lnSpc>
                <a:spcPct val="120000"/>
              </a:lnSpc>
              <a:spcBef>
                <a:spcPct val="20000"/>
              </a:spcBef>
              <a:spcAft>
                <a:spcPct val="0"/>
              </a:spcAft>
              <a:buClr>
                <a:srgbClr val="0C2074"/>
              </a:buClr>
              <a:buSzTx/>
              <a:buFont typeface="Wingdings" pitchFamily="2" charset="2"/>
              <a:buChar char="§"/>
              <a:tabLst/>
              <a:defRPr/>
            </a:pPr>
            <a:endParaRPr kumimoji="0" lang="en-GB" altLang="en-US" sz="2400" b="0" i="0" u="none" strike="noStrike" kern="0" cap="none" spc="0" normalizeH="0" baseline="0" noProof="0" dirty="0">
              <a:ln>
                <a:noFill/>
              </a:ln>
              <a:solidFill>
                <a:prstClr val="black"/>
              </a:solidFill>
              <a:effectLst/>
              <a:uLnTx/>
              <a:uFillTx/>
              <a:latin typeface="Calibri" panose="020F0502020204030204"/>
              <a:ea typeface="+mn-ea"/>
              <a:cs typeface="+mn-cs"/>
            </a:endParaRPr>
          </a:p>
          <a:p>
            <a:pPr marL="282575" marR="0" lvl="0" indent="-282575" algn="l" defTabSz="914400" rtl="0" eaLnBrk="1" fontAlgn="base" latinLnBrk="0" hangingPunct="1">
              <a:lnSpc>
                <a:spcPct val="120000"/>
              </a:lnSpc>
              <a:spcBef>
                <a:spcPct val="20000"/>
              </a:spcBef>
              <a:spcAft>
                <a:spcPct val="0"/>
              </a:spcAft>
              <a:buClr>
                <a:srgbClr val="0C2074"/>
              </a:buClr>
              <a:buSzTx/>
              <a:buFont typeface="Wingdings" pitchFamily="2" charset="2"/>
              <a:buChar char="§"/>
              <a:tabLst/>
              <a:defRPr/>
            </a:pPr>
            <a:endParaRPr kumimoji="0" lang="en-GB" altLang="en-US" sz="2800" b="0" i="0" u="none" strike="noStrike" kern="0" cap="none" spc="0" normalizeH="0" baseline="0" noProof="0" dirty="0">
              <a:ln>
                <a:noFill/>
              </a:ln>
              <a:solidFill>
                <a:prstClr val="black"/>
              </a:solidFill>
              <a:effectLst/>
              <a:uLnTx/>
              <a:uFillTx/>
              <a:latin typeface="Calibri" panose="020F0502020204030204"/>
              <a:ea typeface="+mn-ea"/>
              <a:cs typeface="+mn-cs"/>
            </a:endParaRPr>
          </a:p>
          <a:p>
            <a:pPr marL="282575" marR="0" lvl="0" indent="-282575" algn="l" defTabSz="914400" rtl="0" eaLnBrk="1" fontAlgn="base" latinLnBrk="0" hangingPunct="1">
              <a:lnSpc>
                <a:spcPct val="120000"/>
              </a:lnSpc>
              <a:spcBef>
                <a:spcPct val="20000"/>
              </a:spcBef>
              <a:spcAft>
                <a:spcPct val="0"/>
              </a:spcAft>
              <a:buClr>
                <a:srgbClr val="0C2074"/>
              </a:buClr>
              <a:buSzTx/>
              <a:buFont typeface="Wingdings" pitchFamily="2" charset="2"/>
              <a:buChar char="§"/>
              <a:tabLst/>
              <a:defRPr/>
            </a:pPr>
            <a:endParaRPr kumimoji="0" lang="en-US" sz="2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7" name="Tekstvak 5"/>
          <p:cNvSpPr txBox="1">
            <a:spLocks noChangeArrowheads="1"/>
          </p:cNvSpPr>
          <p:nvPr/>
        </p:nvSpPr>
        <p:spPr bwMode="auto">
          <a:xfrm>
            <a:off x="6184218" y="6443866"/>
            <a:ext cx="444828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Arial" charset="0"/>
              </a:defRPr>
            </a:lvl1pPr>
            <a:lvl2pPr marL="742950" indent="-285750" eaLnBrk="0" hangingPunct="0">
              <a:defRPr sz="2400" b="1">
                <a:solidFill>
                  <a:schemeClr val="tx1"/>
                </a:solidFill>
                <a:latin typeface="Arial" charset="0"/>
              </a:defRPr>
            </a:lvl2pPr>
            <a:lvl3pPr marL="1143000" indent="-228600" eaLnBrk="0" hangingPunct="0">
              <a:defRPr sz="2400" b="1">
                <a:solidFill>
                  <a:schemeClr val="tx1"/>
                </a:solidFill>
                <a:latin typeface="Arial" charset="0"/>
              </a:defRPr>
            </a:lvl3pPr>
            <a:lvl4pPr marL="1600200" indent="-228600" eaLnBrk="0" hangingPunct="0">
              <a:defRPr sz="2400" b="1">
                <a:solidFill>
                  <a:schemeClr val="tx1"/>
                </a:solidFill>
                <a:latin typeface="Arial" charset="0"/>
              </a:defRPr>
            </a:lvl4pPr>
            <a:lvl5pPr marL="2057400" indent="-228600" eaLnBrk="0" hangingPunct="0">
              <a:defRPr sz="2400" b="1">
                <a:solidFill>
                  <a:schemeClr val="tx1"/>
                </a:solidFill>
                <a:latin typeface="Arial" charset="0"/>
              </a:defRPr>
            </a:lvl5pPr>
            <a:lvl6pPr marL="2514600" indent="-228600" eaLnBrk="0" fontAlgn="base" hangingPunct="0">
              <a:spcBef>
                <a:spcPct val="0"/>
              </a:spcBef>
              <a:spcAft>
                <a:spcPct val="0"/>
              </a:spcAft>
              <a:defRPr sz="2400" b="1">
                <a:solidFill>
                  <a:schemeClr val="tx1"/>
                </a:solidFill>
                <a:latin typeface="Arial" charset="0"/>
              </a:defRPr>
            </a:lvl6pPr>
            <a:lvl7pPr marL="2971800" indent="-228600" eaLnBrk="0" fontAlgn="base" hangingPunct="0">
              <a:spcBef>
                <a:spcPct val="0"/>
              </a:spcBef>
              <a:spcAft>
                <a:spcPct val="0"/>
              </a:spcAft>
              <a:defRPr sz="2400" b="1">
                <a:solidFill>
                  <a:schemeClr val="tx1"/>
                </a:solidFill>
                <a:latin typeface="Arial" charset="0"/>
              </a:defRPr>
            </a:lvl7pPr>
            <a:lvl8pPr marL="3429000" indent="-228600" eaLnBrk="0" fontAlgn="base" hangingPunct="0">
              <a:spcBef>
                <a:spcPct val="0"/>
              </a:spcBef>
              <a:spcAft>
                <a:spcPct val="0"/>
              </a:spcAft>
              <a:defRPr sz="2400" b="1">
                <a:solidFill>
                  <a:schemeClr val="tx1"/>
                </a:solidFill>
                <a:latin typeface="Arial" charset="0"/>
              </a:defRPr>
            </a:lvl8pPr>
            <a:lvl9pPr marL="3886200" indent="-228600" eaLnBrk="0" fontAlgn="base" hangingPunct="0">
              <a:spcBef>
                <a:spcPct val="0"/>
              </a:spcBef>
              <a:spcAft>
                <a:spcPct val="0"/>
              </a:spcAft>
              <a:defRPr sz="2400" b="1">
                <a:solidFill>
                  <a:schemeClr val="tx1"/>
                </a:solidFill>
                <a:latin typeface="Arial" charset="0"/>
              </a:defRPr>
            </a:lvl9pPr>
          </a:lstStyle>
          <a:p>
            <a:pPr marL="0" marR="0" lvl="0" indent="0" algn="r" defTabSz="914400" rtl="0" eaLnBrk="0" fontAlgn="auto" latinLnBrk="0" hangingPunct="0">
              <a:lnSpc>
                <a:spcPct val="100000"/>
              </a:lnSpc>
              <a:spcBef>
                <a:spcPts val="0"/>
              </a:spcBef>
              <a:spcAft>
                <a:spcPts val="0"/>
              </a:spcAft>
              <a:buClrTx/>
              <a:buSzTx/>
              <a:buFontTx/>
              <a:buNone/>
              <a:tabLst/>
              <a:defRPr/>
            </a:pPr>
            <a:r>
              <a:rPr kumimoji="0" lang="nl-NL" altLang="nl-NL" sz="1200" b="1" i="0" u="none" strike="noStrike" kern="1200" cap="none" spc="0" normalizeH="0" baseline="0" noProof="0" dirty="0" err="1">
                <a:ln>
                  <a:noFill/>
                </a:ln>
                <a:solidFill>
                  <a:srgbClr val="C00000"/>
                </a:solidFill>
                <a:effectLst/>
                <a:uLnTx/>
                <a:uFillTx/>
                <a:latin typeface="Calibri" panose="020F0502020204030204"/>
                <a:ea typeface="+mn-ea"/>
                <a:cs typeface="+mn-cs"/>
              </a:rPr>
              <a:t>Shresta</a:t>
            </a:r>
            <a:r>
              <a:rPr kumimoji="0" lang="nl-NL" altLang="nl-NL" sz="1200" b="1" i="0" u="none" strike="noStrike" kern="1200" cap="none" spc="0" normalizeH="0" baseline="0" noProof="0" dirty="0">
                <a:ln>
                  <a:noFill/>
                </a:ln>
                <a:solidFill>
                  <a:srgbClr val="C00000"/>
                </a:solidFill>
                <a:effectLst/>
                <a:uLnTx/>
                <a:uFillTx/>
                <a:latin typeface="Calibri" panose="020F0502020204030204"/>
                <a:ea typeface="+mn-ea"/>
                <a:cs typeface="+mn-cs"/>
              </a:rPr>
              <a:t> P et al. World </a:t>
            </a:r>
            <a:r>
              <a:rPr kumimoji="0" lang="nl-NL" altLang="nl-NL" sz="1200" b="1" i="0" u="none" strike="noStrike" kern="1200" cap="none" spc="0" normalizeH="0" baseline="0" noProof="0" dirty="0" err="1">
                <a:ln>
                  <a:noFill/>
                </a:ln>
                <a:solidFill>
                  <a:srgbClr val="C00000"/>
                </a:solidFill>
                <a:effectLst/>
                <a:uLnTx/>
                <a:uFillTx/>
                <a:latin typeface="Calibri" panose="020F0502020204030204"/>
                <a:ea typeface="+mn-ea"/>
                <a:cs typeface="+mn-cs"/>
              </a:rPr>
              <a:t>Allergy</a:t>
            </a:r>
            <a:r>
              <a:rPr kumimoji="0" lang="nl-NL" altLang="nl-NL" sz="1200" b="1" i="0" u="none" strike="noStrike" kern="1200" cap="none" spc="0" normalizeH="0" baseline="0" noProof="0" dirty="0">
                <a:ln>
                  <a:noFill/>
                </a:ln>
                <a:solidFill>
                  <a:srgbClr val="C00000"/>
                </a:solidFill>
                <a:effectLst/>
                <a:uLnTx/>
                <a:uFillTx/>
                <a:latin typeface="Calibri" panose="020F0502020204030204"/>
                <a:ea typeface="+mn-ea"/>
                <a:cs typeface="+mn-cs"/>
              </a:rPr>
              <a:t> </a:t>
            </a:r>
            <a:r>
              <a:rPr kumimoji="0" lang="nl-NL" altLang="nl-NL" sz="1200" b="1" i="0" u="none" strike="noStrike" kern="1200" cap="none" spc="0" normalizeH="0" baseline="0" noProof="0" dirty="0" err="1">
                <a:ln>
                  <a:noFill/>
                </a:ln>
                <a:solidFill>
                  <a:srgbClr val="C00000"/>
                </a:solidFill>
                <a:effectLst/>
                <a:uLnTx/>
                <a:uFillTx/>
                <a:latin typeface="Calibri" panose="020F0502020204030204"/>
                <a:ea typeface="+mn-ea"/>
                <a:cs typeface="+mn-cs"/>
              </a:rPr>
              <a:t>Org</a:t>
            </a:r>
            <a:r>
              <a:rPr kumimoji="0" lang="nl-NL" altLang="nl-NL" sz="1200" b="1" i="0" u="none" strike="noStrike" kern="1200" cap="none" spc="0" normalizeH="0" baseline="0" noProof="0" dirty="0">
                <a:ln>
                  <a:noFill/>
                </a:ln>
                <a:solidFill>
                  <a:srgbClr val="C00000"/>
                </a:solidFill>
                <a:effectLst/>
                <a:uLnTx/>
                <a:uFillTx/>
                <a:latin typeface="Calibri" panose="020F0502020204030204"/>
                <a:ea typeface="+mn-ea"/>
                <a:cs typeface="+mn-cs"/>
              </a:rPr>
              <a:t> J 2019</a:t>
            </a:r>
          </a:p>
        </p:txBody>
      </p:sp>
      <p:pic>
        <p:nvPicPr>
          <p:cNvPr id="8" name="Picture 7"/>
          <p:cNvPicPr>
            <a:picLocks noChangeAspect="1"/>
          </p:cNvPicPr>
          <p:nvPr/>
        </p:nvPicPr>
        <p:blipFill>
          <a:blip r:embed="rId2"/>
          <a:stretch>
            <a:fillRect/>
          </a:stretch>
        </p:blipFill>
        <p:spPr>
          <a:xfrm>
            <a:off x="1775521" y="1585950"/>
            <a:ext cx="8596713" cy="4507347"/>
          </a:xfrm>
          <a:prstGeom prst="rect">
            <a:avLst/>
          </a:prstGeom>
        </p:spPr>
      </p:pic>
    </p:spTree>
    <p:extLst>
      <p:ext uri="{BB962C8B-B14F-4D97-AF65-F5344CB8AC3E}">
        <p14:creationId xmlns:p14="http://schemas.microsoft.com/office/powerpoint/2010/main" val="165340242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15AB3F-D3AF-B208-19A2-B98BE23548E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C9885B2-E761-4658-6868-C7575816084B}"/>
              </a:ext>
            </a:extLst>
          </p:cNvPr>
          <p:cNvSpPr>
            <a:spLocks noGrp="1"/>
          </p:cNvSpPr>
          <p:nvPr>
            <p:ph type="title"/>
          </p:nvPr>
        </p:nvSpPr>
        <p:spPr/>
        <p:txBody>
          <a:bodyPr>
            <a:normAutofit/>
          </a:bodyPr>
          <a:lstStyle/>
          <a:p>
            <a:pPr algn="ctr"/>
            <a:r>
              <a:rPr lang="nl-NL" dirty="0">
                <a:solidFill>
                  <a:srgbClr val="2263C1"/>
                </a:solidFill>
                <a:latin typeface="Modern No. 20" panose="02070704070505020303" pitchFamily="18" charset="77"/>
              </a:rPr>
              <a:t>Major risk factors </a:t>
            </a:r>
            <a:r>
              <a:rPr lang="nl-NL" dirty="0" err="1">
                <a:solidFill>
                  <a:srgbClr val="2263C1"/>
                </a:solidFill>
                <a:latin typeface="Modern No. 20" panose="02070704070505020303" pitchFamily="18" charset="77"/>
              </a:rPr>
              <a:t>for</a:t>
            </a:r>
            <a:r>
              <a:rPr lang="nl-NL" dirty="0">
                <a:solidFill>
                  <a:srgbClr val="2263C1"/>
                </a:solidFill>
                <a:latin typeface="Modern No. 20" panose="02070704070505020303" pitchFamily="18" charset="77"/>
              </a:rPr>
              <a:t> </a:t>
            </a:r>
            <a:r>
              <a:rPr lang="nl-NL" dirty="0" err="1">
                <a:solidFill>
                  <a:srgbClr val="2263C1"/>
                </a:solidFill>
                <a:latin typeface="Modern No. 20" panose="02070704070505020303" pitchFamily="18" charset="77"/>
              </a:rPr>
              <a:t>infection</a:t>
            </a:r>
            <a:endParaRPr lang="nl-NL" dirty="0">
              <a:solidFill>
                <a:srgbClr val="2263C1"/>
              </a:solidFill>
              <a:latin typeface="Modern No. 20" panose="02070704070505020303" pitchFamily="18" charset="77"/>
            </a:endParaRPr>
          </a:p>
        </p:txBody>
      </p:sp>
      <p:sp>
        <p:nvSpPr>
          <p:cNvPr id="3" name="Tijdelijke aanduiding voor inhoud 2">
            <a:extLst>
              <a:ext uri="{FF2B5EF4-FFF2-40B4-BE49-F238E27FC236}">
                <a16:creationId xmlns:a16="http://schemas.microsoft.com/office/drawing/2014/main" id="{AF8BB5E9-1B2F-8CA2-E666-990CBF4075E6}"/>
              </a:ext>
            </a:extLst>
          </p:cNvPr>
          <p:cNvSpPr>
            <a:spLocks noGrp="1"/>
          </p:cNvSpPr>
          <p:nvPr>
            <p:ph idx="1"/>
          </p:nvPr>
        </p:nvSpPr>
        <p:spPr/>
        <p:txBody>
          <a:bodyPr/>
          <a:lstStyle/>
          <a:p>
            <a:r>
              <a:rPr lang="nl-NL" dirty="0"/>
              <a:t>low </a:t>
            </a:r>
            <a:r>
              <a:rPr lang="nl-NL" dirty="0" err="1"/>
              <a:t>IgA</a:t>
            </a:r>
            <a:r>
              <a:rPr lang="nl-NL" dirty="0"/>
              <a:t> levels</a:t>
            </a:r>
          </a:p>
          <a:p>
            <a:r>
              <a:rPr lang="nl-NL" dirty="0" err="1"/>
              <a:t>combination</a:t>
            </a:r>
            <a:r>
              <a:rPr lang="nl-NL" dirty="0"/>
              <a:t> of low </a:t>
            </a:r>
            <a:r>
              <a:rPr lang="nl-NL" dirty="0" err="1"/>
              <a:t>IgA</a:t>
            </a:r>
            <a:r>
              <a:rPr lang="nl-NL" dirty="0"/>
              <a:t> </a:t>
            </a:r>
            <a:r>
              <a:rPr lang="nl-NL" dirty="0" err="1"/>
              <a:t>and</a:t>
            </a:r>
            <a:r>
              <a:rPr lang="nl-NL" dirty="0"/>
              <a:t> </a:t>
            </a:r>
            <a:r>
              <a:rPr lang="nl-NL" dirty="0" err="1"/>
              <a:t>IgM</a:t>
            </a:r>
            <a:r>
              <a:rPr lang="nl-NL" dirty="0"/>
              <a:t> levels</a:t>
            </a:r>
          </a:p>
          <a:p>
            <a:r>
              <a:rPr lang="nl-NL" dirty="0"/>
              <a:t>low IgG levels </a:t>
            </a:r>
            <a:r>
              <a:rPr lang="nl-NL" dirty="0" err="1"/>
              <a:t>despite</a:t>
            </a:r>
            <a:r>
              <a:rPr lang="nl-NL" dirty="0"/>
              <a:t> </a:t>
            </a:r>
            <a:r>
              <a:rPr lang="nl-NL" dirty="0" err="1"/>
              <a:t>replacement</a:t>
            </a:r>
            <a:r>
              <a:rPr lang="nl-NL" dirty="0"/>
              <a:t> IgG </a:t>
            </a:r>
            <a:r>
              <a:rPr lang="nl-NL" dirty="0" err="1"/>
              <a:t>therapy</a:t>
            </a:r>
            <a:endParaRPr lang="nl-NL" dirty="0"/>
          </a:p>
          <a:p>
            <a:r>
              <a:rPr lang="nl-NL" dirty="0" err="1"/>
              <a:t>chronic</a:t>
            </a:r>
            <a:r>
              <a:rPr lang="nl-NL" dirty="0"/>
              <a:t> sinusitis, </a:t>
            </a:r>
            <a:r>
              <a:rPr lang="nl-NL" dirty="0" err="1"/>
              <a:t>bronchiectasis</a:t>
            </a:r>
            <a:endParaRPr lang="nl-NL" dirty="0"/>
          </a:p>
          <a:p>
            <a:r>
              <a:rPr lang="nl-NL" dirty="0"/>
              <a:t>low </a:t>
            </a:r>
            <a:r>
              <a:rPr lang="nl-NL" dirty="0" err="1"/>
              <a:t>number</a:t>
            </a:r>
            <a:r>
              <a:rPr lang="nl-NL" dirty="0"/>
              <a:t> of class-</a:t>
            </a:r>
            <a:r>
              <a:rPr lang="nl-NL" dirty="0" err="1"/>
              <a:t>switched</a:t>
            </a:r>
            <a:r>
              <a:rPr lang="nl-NL" dirty="0"/>
              <a:t> memory B </a:t>
            </a:r>
            <a:r>
              <a:rPr lang="nl-NL" dirty="0" err="1"/>
              <a:t>cells</a:t>
            </a:r>
            <a:endParaRPr lang="nl-NL" dirty="0"/>
          </a:p>
          <a:p>
            <a:endParaRPr lang="nl-NL" dirty="0"/>
          </a:p>
          <a:p>
            <a:r>
              <a:rPr lang="nl-NL" dirty="0" err="1"/>
              <a:t>prevalence</a:t>
            </a:r>
            <a:r>
              <a:rPr lang="nl-NL" dirty="0"/>
              <a:t> of </a:t>
            </a:r>
            <a:r>
              <a:rPr lang="nl-NL" dirty="0" err="1"/>
              <a:t>bronchiectasis</a:t>
            </a:r>
            <a:r>
              <a:rPr lang="nl-NL" dirty="0"/>
              <a:t> </a:t>
            </a:r>
            <a:r>
              <a:rPr lang="nl-NL" dirty="0" err="1"/>
              <a:t>rises</a:t>
            </a:r>
            <a:r>
              <a:rPr lang="nl-NL" dirty="0"/>
              <a:t> no </a:t>
            </a:r>
            <a:r>
              <a:rPr lang="nl-NL" dirty="0" err="1"/>
              <a:t>less</a:t>
            </a:r>
            <a:r>
              <a:rPr lang="nl-NL" dirty="0"/>
              <a:t> </a:t>
            </a:r>
            <a:r>
              <a:rPr lang="nl-NL" dirty="0" err="1"/>
              <a:t>after</a:t>
            </a:r>
            <a:r>
              <a:rPr lang="nl-NL" dirty="0"/>
              <a:t> </a:t>
            </a:r>
            <a:r>
              <a:rPr lang="nl-NL" dirty="0" err="1"/>
              <a:t>establishing</a:t>
            </a:r>
            <a:r>
              <a:rPr lang="nl-NL" dirty="0"/>
              <a:t> IgG-RT </a:t>
            </a:r>
            <a:r>
              <a:rPr lang="nl-NL" dirty="0" err="1"/>
              <a:t>than</a:t>
            </a:r>
            <a:r>
              <a:rPr lang="nl-NL" dirty="0"/>
              <a:t> </a:t>
            </a:r>
            <a:r>
              <a:rPr lang="nl-NL" dirty="0" err="1"/>
              <a:t>with</a:t>
            </a:r>
            <a:r>
              <a:rPr lang="nl-NL" dirty="0"/>
              <a:t> </a:t>
            </a:r>
            <a:r>
              <a:rPr lang="nl-NL" dirty="0" err="1"/>
              <a:t>duration</a:t>
            </a:r>
            <a:r>
              <a:rPr lang="nl-NL" dirty="0"/>
              <a:t> of </a:t>
            </a:r>
            <a:r>
              <a:rPr lang="nl-NL" dirty="0" err="1"/>
              <a:t>disease</a:t>
            </a:r>
            <a:endParaRPr lang="nl-NL" dirty="0"/>
          </a:p>
        </p:txBody>
      </p:sp>
    </p:spTree>
    <p:extLst>
      <p:ext uri="{BB962C8B-B14F-4D97-AF65-F5344CB8AC3E}">
        <p14:creationId xmlns:p14="http://schemas.microsoft.com/office/powerpoint/2010/main" val="238835017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1660D82-821D-6283-B8B6-EA4925AAF685}"/>
              </a:ext>
            </a:extLst>
          </p:cNvPr>
          <p:cNvSpPr>
            <a:spLocks noGrp="1"/>
          </p:cNvSpPr>
          <p:nvPr>
            <p:ph type="title"/>
          </p:nvPr>
        </p:nvSpPr>
        <p:spPr/>
        <p:txBody>
          <a:bodyPr/>
          <a:lstStyle/>
          <a:p>
            <a:r>
              <a:rPr lang="nl-NL" dirty="0">
                <a:solidFill>
                  <a:srgbClr val="2263C1"/>
                </a:solidFill>
                <a:latin typeface="Modern No. 20" panose="02070704070505020303" pitchFamily="18" charset="77"/>
              </a:rPr>
              <a:t>Brands </a:t>
            </a:r>
            <a:r>
              <a:rPr lang="nl-NL" dirty="0" err="1">
                <a:solidFill>
                  <a:srgbClr val="2263C1"/>
                </a:solidFill>
                <a:latin typeface="Modern No. 20" panose="02070704070505020303" pitchFamily="18" charset="77"/>
              </a:rPr>
              <a:t>enriched</a:t>
            </a:r>
            <a:r>
              <a:rPr lang="nl-NL" dirty="0">
                <a:solidFill>
                  <a:srgbClr val="2263C1"/>
                </a:solidFill>
                <a:latin typeface="Modern No. 20" panose="02070704070505020303" pitchFamily="18" charset="77"/>
              </a:rPr>
              <a:t> </a:t>
            </a:r>
            <a:r>
              <a:rPr lang="nl-NL" dirty="0" err="1">
                <a:solidFill>
                  <a:srgbClr val="2263C1"/>
                </a:solidFill>
                <a:latin typeface="Modern No. 20" panose="02070704070505020303" pitchFamily="18" charset="77"/>
              </a:rPr>
              <a:t>Igs</a:t>
            </a:r>
            <a:endParaRPr lang="nl-NL" dirty="0">
              <a:solidFill>
                <a:srgbClr val="2263C1"/>
              </a:solidFill>
              <a:latin typeface="Modern No. 20" panose="02070704070505020303" pitchFamily="18" charset="77"/>
            </a:endParaRPr>
          </a:p>
        </p:txBody>
      </p:sp>
      <p:sp>
        <p:nvSpPr>
          <p:cNvPr id="3" name="Tijdelijke aanduiding voor inhoud 2">
            <a:extLst>
              <a:ext uri="{FF2B5EF4-FFF2-40B4-BE49-F238E27FC236}">
                <a16:creationId xmlns:a16="http://schemas.microsoft.com/office/drawing/2014/main" id="{A3C89157-C167-5B20-51DD-0905608D471A}"/>
              </a:ext>
            </a:extLst>
          </p:cNvPr>
          <p:cNvSpPr>
            <a:spLocks noGrp="1"/>
          </p:cNvSpPr>
          <p:nvPr>
            <p:ph idx="1"/>
          </p:nvPr>
        </p:nvSpPr>
        <p:spPr/>
        <p:txBody>
          <a:bodyPr/>
          <a:lstStyle/>
          <a:p>
            <a:r>
              <a:rPr lang="nl-NL" dirty="0" err="1"/>
              <a:t>Fresh</a:t>
            </a:r>
            <a:r>
              <a:rPr lang="nl-NL" dirty="0"/>
              <a:t> </a:t>
            </a:r>
            <a:r>
              <a:rPr lang="nl-NL" dirty="0" err="1"/>
              <a:t>frozen</a:t>
            </a:r>
            <a:r>
              <a:rPr lang="nl-NL" dirty="0"/>
              <a:t> plasma</a:t>
            </a:r>
          </a:p>
          <a:p>
            <a:r>
              <a:rPr lang="nl-NL" dirty="0" err="1"/>
              <a:t>Pentaglobulin</a:t>
            </a:r>
            <a:r>
              <a:rPr lang="nl-NL" dirty="0"/>
              <a:t>: </a:t>
            </a:r>
            <a:r>
              <a:rPr lang="nl-NL" dirty="0" err="1"/>
              <a:t>IgA</a:t>
            </a:r>
            <a:r>
              <a:rPr lang="nl-NL" dirty="0"/>
              <a:t> (16%), </a:t>
            </a:r>
            <a:r>
              <a:rPr lang="nl-NL" dirty="0" err="1"/>
              <a:t>IgM</a:t>
            </a:r>
            <a:r>
              <a:rPr lang="nl-NL" dirty="0"/>
              <a:t> (12%), IgG (72%)</a:t>
            </a:r>
          </a:p>
          <a:p>
            <a:r>
              <a:rPr lang="nl-NL" dirty="0" err="1"/>
              <a:t>Trimodulin</a:t>
            </a:r>
            <a:r>
              <a:rPr lang="nl-NL" dirty="0"/>
              <a:t>: </a:t>
            </a:r>
            <a:r>
              <a:rPr lang="nl-NL" dirty="0" err="1"/>
              <a:t>IgA</a:t>
            </a:r>
            <a:r>
              <a:rPr lang="nl-NL" dirty="0"/>
              <a:t> (21%) </a:t>
            </a:r>
            <a:r>
              <a:rPr lang="nl-NL" dirty="0" err="1"/>
              <a:t>and</a:t>
            </a:r>
            <a:r>
              <a:rPr lang="nl-NL" dirty="0"/>
              <a:t> </a:t>
            </a:r>
            <a:r>
              <a:rPr lang="nl-NL" dirty="0" err="1"/>
              <a:t>IgM</a:t>
            </a:r>
            <a:r>
              <a:rPr lang="nl-NL" dirty="0"/>
              <a:t> (23%)</a:t>
            </a:r>
          </a:p>
          <a:p>
            <a:r>
              <a:rPr lang="nl-NL" dirty="0" err="1"/>
              <a:t>IgAbulin</a:t>
            </a:r>
            <a:endParaRPr lang="nl-NL" dirty="0"/>
          </a:p>
          <a:p>
            <a:r>
              <a:rPr lang="nl-NL" dirty="0" err="1"/>
              <a:t>Secretory</a:t>
            </a:r>
            <a:r>
              <a:rPr lang="nl-NL" dirty="0"/>
              <a:t> component </a:t>
            </a:r>
            <a:r>
              <a:rPr lang="nl-NL" dirty="0" err="1"/>
              <a:t>IgA</a:t>
            </a:r>
            <a:r>
              <a:rPr lang="nl-NL" dirty="0"/>
              <a:t> </a:t>
            </a:r>
            <a:r>
              <a:rPr lang="nl-NL" dirty="0" err="1"/>
              <a:t>and</a:t>
            </a:r>
            <a:r>
              <a:rPr lang="nl-NL" dirty="0"/>
              <a:t> </a:t>
            </a:r>
            <a:r>
              <a:rPr lang="nl-NL" dirty="0" err="1"/>
              <a:t>IgM</a:t>
            </a:r>
            <a:r>
              <a:rPr lang="nl-NL" dirty="0"/>
              <a:t>?</a:t>
            </a:r>
          </a:p>
          <a:p>
            <a:endParaRPr lang="nl-NL" dirty="0"/>
          </a:p>
        </p:txBody>
      </p:sp>
    </p:spTree>
    <p:extLst>
      <p:ext uri="{BB962C8B-B14F-4D97-AF65-F5344CB8AC3E}">
        <p14:creationId xmlns:p14="http://schemas.microsoft.com/office/powerpoint/2010/main" val="357721149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D78F84F-4457-BD3C-DD7D-E664CC3FC2CC}"/>
              </a:ext>
            </a:extLst>
          </p:cNvPr>
          <p:cNvSpPr>
            <a:spLocks noGrp="1"/>
          </p:cNvSpPr>
          <p:nvPr>
            <p:ph type="title"/>
          </p:nvPr>
        </p:nvSpPr>
        <p:spPr>
          <a:xfrm>
            <a:off x="838200" y="365125"/>
            <a:ext cx="11090448" cy="1325563"/>
          </a:xfrm>
        </p:spPr>
        <p:txBody>
          <a:bodyPr/>
          <a:lstStyle/>
          <a:p>
            <a:pPr algn="ctr"/>
            <a:r>
              <a:rPr lang="nl-NL" b="1" dirty="0">
                <a:solidFill>
                  <a:srgbClr val="2263C1"/>
                </a:solidFill>
                <a:latin typeface="Modern No. 20" panose="02070704070505020303" pitchFamily="18" charset="77"/>
              </a:rPr>
              <a:t>Types of </a:t>
            </a:r>
            <a:r>
              <a:rPr lang="nl-NL" b="1" dirty="0" err="1">
                <a:solidFill>
                  <a:srgbClr val="2263C1"/>
                </a:solidFill>
                <a:latin typeface="Modern No. 20" panose="02070704070505020303" pitchFamily="18" charset="77"/>
              </a:rPr>
              <a:t>Enriched</a:t>
            </a:r>
            <a:r>
              <a:rPr lang="nl-NL" b="1" dirty="0">
                <a:solidFill>
                  <a:srgbClr val="2263C1"/>
                </a:solidFill>
                <a:latin typeface="Modern No. 20" panose="02070704070505020303" pitchFamily="18" charset="77"/>
              </a:rPr>
              <a:t> </a:t>
            </a:r>
            <a:r>
              <a:rPr lang="nl-NL" b="1" dirty="0" err="1">
                <a:solidFill>
                  <a:srgbClr val="2263C1"/>
                </a:solidFill>
                <a:latin typeface="Modern No. 20" panose="02070704070505020303" pitchFamily="18" charset="77"/>
              </a:rPr>
              <a:t>Immunoglobulin</a:t>
            </a:r>
            <a:r>
              <a:rPr lang="nl-NL" b="1" dirty="0">
                <a:solidFill>
                  <a:srgbClr val="2263C1"/>
                </a:solidFill>
                <a:latin typeface="Modern No. 20" panose="02070704070505020303" pitchFamily="18" charset="77"/>
              </a:rPr>
              <a:t> Therapies</a:t>
            </a:r>
            <a:endParaRPr lang="nl-NL" dirty="0">
              <a:solidFill>
                <a:srgbClr val="2263C1"/>
              </a:solidFill>
              <a:latin typeface="Modern No. 20" panose="02070704070505020303" pitchFamily="18" charset="77"/>
            </a:endParaRPr>
          </a:p>
        </p:txBody>
      </p:sp>
      <p:sp>
        <p:nvSpPr>
          <p:cNvPr id="3" name="Tijdelijke aanduiding voor inhoud 2">
            <a:extLst>
              <a:ext uri="{FF2B5EF4-FFF2-40B4-BE49-F238E27FC236}">
                <a16:creationId xmlns:a16="http://schemas.microsoft.com/office/drawing/2014/main" id="{30514E49-CCB8-B3E7-EC9B-45756E407C9B}"/>
              </a:ext>
            </a:extLst>
          </p:cNvPr>
          <p:cNvSpPr>
            <a:spLocks noGrp="1"/>
          </p:cNvSpPr>
          <p:nvPr>
            <p:ph idx="1"/>
          </p:nvPr>
        </p:nvSpPr>
        <p:spPr/>
        <p:txBody>
          <a:bodyPr>
            <a:normAutofit fontScale="85000" lnSpcReduction="20000"/>
          </a:bodyPr>
          <a:lstStyle/>
          <a:p>
            <a:r>
              <a:rPr lang="nl-NL" b="1" dirty="0" err="1"/>
              <a:t>IgM-Enriched</a:t>
            </a:r>
            <a:r>
              <a:rPr lang="nl-NL" b="1" dirty="0"/>
              <a:t> </a:t>
            </a:r>
            <a:r>
              <a:rPr lang="nl-NL" b="1" dirty="0" err="1"/>
              <a:t>Immunoglobulin</a:t>
            </a:r>
            <a:endParaRPr lang="nl-NL" dirty="0"/>
          </a:p>
          <a:p>
            <a:pPr lvl="1"/>
            <a:r>
              <a:rPr lang="nl-NL" dirty="0" err="1"/>
              <a:t>Contains</a:t>
            </a:r>
            <a:r>
              <a:rPr lang="nl-NL" dirty="0"/>
              <a:t> </a:t>
            </a:r>
            <a:r>
              <a:rPr lang="nl-NL" dirty="0" err="1"/>
              <a:t>increased</a:t>
            </a:r>
            <a:r>
              <a:rPr lang="nl-NL" dirty="0"/>
              <a:t> </a:t>
            </a:r>
            <a:r>
              <a:rPr lang="nl-NL" b="1" dirty="0" err="1"/>
              <a:t>IgM</a:t>
            </a:r>
            <a:r>
              <a:rPr lang="nl-NL" dirty="0"/>
              <a:t> levels</a:t>
            </a:r>
          </a:p>
          <a:p>
            <a:pPr lvl="1"/>
            <a:r>
              <a:rPr lang="nl-NL" dirty="0" err="1"/>
              <a:t>Used</a:t>
            </a:r>
            <a:r>
              <a:rPr lang="nl-NL" dirty="0"/>
              <a:t> in </a:t>
            </a:r>
            <a:r>
              <a:rPr lang="nl-NL" b="1" dirty="0"/>
              <a:t>sepsis, septic shock, </a:t>
            </a:r>
            <a:r>
              <a:rPr lang="nl-NL" b="1" dirty="0" err="1"/>
              <a:t>and</a:t>
            </a:r>
            <a:r>
              <a:rPr lang="nl-NL" b="1" dirty="0"/>
              <a:t> severe </a:t>
            </a:r>
            <a:r>
              <a:rPr lang="nl-NL" b="1" dirty="0" err="1"/>
              <a:t>bacterial</a:t>
            </a:r>
            <a:r>
              <a:rPr lang="nl-NL" b="1" dirty="0"/>
              <a:t> </a:t>
            </a:r>
            <a:r>
              <a:rPr lang="nl-NL" b="1" dirty="0" err="1"/>
              <a:t>infections</a:t>
            </a:r>
            <a:endParaRPr lang="nl-NL" dirty="0"/>
          </a:p>
          <a:p>
            <a:pPr lvl="1"/>
            <a:r>
              <a:rPr lang="nl-NL" dirty="0"/>
              <a:t>May help </a:t>
            </a:r>
            <a:r>
              <a:rPr lang="nl-NL" dirty="0" err="1"/>
              <a:t>neutralize</a:t>
            </a:r>
            <a:r>
              <a:rPr lang="nl-NL" dirty="0"/>
              <a:t> </a:t>
            </a:r>
            <a:r>
              <a:rPr lang="nl-NL" dirty="0" err="1"/>
              <a:t>endotoxins</a:t>
            </a:r>
            <a:r>
              <a:rPr lang="nl-NL" dirty="0"/>
              <a:t> </a:t>
            </a:r>
            <a:r>
              <a:rPr lang="nl-NL" dirty="0" err="1"/>
              <a:t>and</a:t>
            </a:r>
            <a:r>
              <a:rPr lang="nl-NL" dirty="0"/>
              <a:t> </a:t>
            </a:r>
            <a:r>
              <a:rPr lang="nl-NL" dirty="0" err="1"/>
              <a:t>modulate</a:t>
            </a:r>
            <a:r>
              <a:rPr lang="nl-NL" dirty="0"/>
              <a:t> </a:t>
            </a:r>
            <a:r>
              <a:rPr lang="nl-NL" dirty="0" err="1"/>
              <a:t>inflammation</a:t>
            </a:r>
            <a:endParaRPr lang="nl-NL" dirty="0"/>
          </a:p>
          <a:p>
            <a:pPr lvl="1"/>
            <a:endParaRPr lang="nl-NL" dirty="0"/>
          </a:p>
          <a:p>
            <a:r>
              <a:rPr lang="nl-NL" b="1" dirty="0" err="1"/>
              <a:t>Hyperimmune</a:t>
            </a:r>
            <a:r>
              <a:rPr lang="nl-NL" b="1" dirty="0"/>
              <a:t> </a:t>
            </a:r>
            <a:r>
              <a:rPr lang="nl-NL" b="1" dirty="0" err="1"/>
              <a:t>Globulins</a:t>
            </a:r>
            <a:r>
              <a:rPr lang="nl-NL" b="1" dirty="0"/>
              <a:t> (</a:t>
            </a:r>
            <a:r>
              <a:rPr lang="nl-NL" b="1" dirty="0" err="1"/>
              <a:t>mostly</a:t>
            </a:r>
            <a:r>
              <a:rPr lang="nl-NL" b="1" dirty="0"/>
              <a:t> </a:t>
            </a:r>
            <a:r>
              <a:rPr lang="nl-NL" dirty="0"/>
              <a:t>Post-exposure </a:t>
            </a:r>
            <a:r>
              <a:rPr lang="nl-NL" dirty="0" err="1"/>
              <a:t>prophylaxis</a:t>
            </a:r>
            <a:r>
              <a:rPr lang="nl-NL" dirty="0"/>
              <a:t> (</a:t>
            </a:r>
            <a:r>
              <a:rPr lang="nl-NL" dirty="0" err="1"/>
              <a:t>hyperimmune</a:t>
            </a:r>
            <a:r>
              <a:rPr lang="nl-NL" dirty="0"/>
              <a:t> </a:t>
            </a:r>
            <a:r>
              <a:rPr lang="nl-NL" dirty="0" err="1"/>
              <a:t>products</a:t>
            </a:r>
            <a:r>
              <a:rPr lang="nl-NL" dirty="0"/>
              <a:t>) </a:t>
            </a:r>
            <a:r>
              <a:rPr lang="nl-NL" b="1" dirty="0"/>
              <a:t>)</a:t>
            </a:r>
            <a:endParaRPr lang="nl-NL" dirty="0"/>
          </a:p>
          <a:p>
            <a:pPr lvl="1"/>
            <a:r>
              <a:rPr lang="nl-NL" dirty="0"/>
              <a:t>These are </a:t>
            </a:r>
            <a:r>
              <a:rPr lang="nl-NL" dirty="0" err="1"/>
              <a:t>enriched</a:t>
            </a:r>
            <a:r>
              <a:rPr lang="nl-NL" dirty="0"/>
              <a:t> </a:t>
            </a:r>
            <a:r>
              <a:rPr lang="nl-NL" dirty="0" err="1"/>
              <a:t>for</a:t>
            </a:r>
            <a:r>
              <a:rPr lang="nl-NL" dirty="0"/>
              <a:t> </a:t>
            </a:r>
            <a:r>
              <a:rPr lang="nl-NL" b="1" dirty="0" err="1"/>
              <a:t>antibodies</a:t>
            </a:r>
            <a:r>
              <a:rPr lang="nl-NL" b="1" dirty="0"/>
              <a:t> </a:t>
            </a:r>
            <a:r>
              <a:rPr lang="nl-NL" b="1" dirty="0" err="1"/>
              <a:t>against</a:t>
            </a:r>
            <a:r>
              <a:rPr lang="nl-NL" b="1" dirty="0"/>
              <a:t> a </a:t>
            </a:r>
            <a:r>
              <a:rPr lang="nl-NL" b="1" dirty="0" err="1"/>
              <a:t>specific</a:t>
            </a:r>
            <a:r>
              <a:rPr lang="nl-NL" b="1" dirty="0"/>
              <a:t> </a:t>
            </a:r>
            <a:r>
              <a:rPr lang="nl-NL" b="1" dirty="0" err="1"/>
              <a:t>pathogen</a:t>
            </a:r>
            <a:r>
              <a:rPr lang="nl-NL" dirty="0"/>
              <a:t>:</a:t>
            </a:r>
          </a:p>
          <a:p>
            <a:pPr lvl="2"/>
            <a:r>
              <a:rPr lang="nl-NL" dirty="0"/>
              <a:t>Hepatitis B immune </a:t>
            </a:r>
            <a:r>
              <a:rPr lang="nl-NL" dirty="0" err="1"/>
              <a:t>globulin</a:t>
            </a:r>
            <a:endParaRPr lang="nl-NL" dirty="0"/>
          </a:p>
          <a:p>
            <a:pPr lvl="2"/>
            <a:r>
              <a:rPr lang="nl-NL" dirty="0" err="1"/>
              <a:t>Rabies</a:t>
            </a:r>
            <a:r>
              <a:rPr lang="nl-NL" dirty="0"/>
              <a:t> immune </a:t>
            </a:r>
            <a:r>
              <a:rPr lang="nl-NL" dirty="0" err="1"/>
              <a:t>globulin</a:t>
            </a:r>
            <a:endParaRPr lang="nl-NL" dirty="0"/>
          </a:p>
          <a:p>
            <a:pPr lvl="2"/>
            <a:r>
              <a:rPr lang="nl-NL" dirty="0"/>
              <a:t>Tetanus immune </a:t>
            </a:r>
            <a:r>
              <a:rPr lang="nl-NL" dirty="0" err="1"/>
              <a:t>globulin</a:t>
            </a:r>
            <a:endParaRPr lang="nl-NL" dirty="0"/>
          </a:p>
          <a:p>
            <a:pPr lvl="2"/>
            <a:r>
              <a:rPr lang="nl-NL" dirty="0"/>
              <a:t>CMV </a:t>
            </a:r>
            <a:r>
              <a:rPr lang="nl-NL" dirty="0" err="1"/>
              <a:t>immunoglobulin</a:t>
            </a:r>
            <a:endParaRPr lang="nl-NL" dirty="0"/>
          </a:p>
          <a:p>
            <a:pPr lvl="2"/>
            <a:r>
              <a:rPr lang="nl-NL" dirty="0"/>
              <a:t>Corona </a:t>
            </a:r>
            <a:r>
              <a:rPr lang="nl-NL" dirty="0" err="1"/>
              <a:t>immunoglobulins</a:t>
            </a:r>
            <a:r>
              <a:rPr lang="nl-NL" dirty="0"/>
              <a:t>?</a:t>
            </a:r>
          </a:p>
          <a:p>
            <a:pPr lvl="2"/>
            <a:r>
              <a:rPr lang="nl-NL" dirty="0"/>
              <a:t>Hepatitis B (post </a:t>
            </a:r>
            <a:r>
              <a:rPr lang="nl-NL" dirty="0" err="1"/>
              <a:t>pregnancy</a:t>
            </a:r>
            <a:r>
              <a:rPr lang="nl-NL" dirty="0"/>
              <a:t>, transplant, </a:t>
            </a:r>
            <a:r>
              <a:rPr lang="nl-NL" dirty="0" err="1"/>
              <a:t>hemodialysis</a:t>
            </a:r>
            <a:r>
              <a:rPr lang="nl-NL" dirty="0"/>
              <a:t>)</a:t>
            </a:r>
          </a:p>
          <a:p>
            <a:pPr lvl="2"/>
            <a:r>
              <a:rPr lang="nl-NL" dirty="0"/>
              <a:t>RSV </a:t>
            </a:r>
            <a:r>
              <a:rPr lang="nl-NL" dirty="0" err="1"/>
              <a:t>immunoglobulins</a:t>
            </a:r>
            <a:r>
              <a:rPr lang="nl-NL" dirty="0"/>
              <a:t> (</a:t>
            </a:r>
            <a:r>
              <a:rPr lang="nl-NL" dirty="0" err="1"/>
              <a:t>monoclonal</a:t>
            </a:r>
            <a:r>
              <a:rPr lang="nl-NL" dirty="0"/>
              <a:t>)</a:t>
            </a:r>
          </a:p>
          <a:p>
            <a:pPr lvl="2"/>
            <a:r>
              <a:rPr lang="nl-NL" dirty="0" err="1"/>
              <a:t>Rhesus</a:t>
            </a:r>
            <a:r>
              <a:rPr lang="nl-NL" dirty="0"/>
              <a:t> prevention </a:t>
            </a:r>
            <a:r>
              <a:rPr lang="nl-NL" dirty="0" err="1"/>
              <a:t>immunisation</a:t>
            </a:r>
            <a:r>
              <a:rPr lang="nl-NL" dirty="0"/>
              <a:t>  </a:t>
            </a:r>
            <a:r>
              <a:rPr lang="nl-NL" dirty="0" err="1"/>
              <a:t>rhesus</a:t>
            </a:r>
            <a:r>
              <a:rPr lang="nl-NL" dirty="0"/>
              <a:t> D antigen in </a:t>
            </a:r>
            <a:r>
              <a:rPr lang="nl-NL" dirty="0" err="1"/>
              <a:t>rhesus</a:t>
            </a:r>
            <a:r>
              <a:rPr lang="nl-NL" dirty="0"/>
              <a:t> </a:t>
            </a:r>
            <a:r>
              <a:rPr lang="nl-NL" dirty="0" err="1"/>
              <a:t>negative</a:t>
            </a:r>
            <a:r>
              <a:rPr lang="nl-NL" dirty="0"/>
              <a:t> </a:t>
            </a:r>
            <a:r>
              <a:rPr lang="nl-NL" dirty="0" err="1"/>
              <a:t>mother</a:t>
            </a:r>
            <a:endParaRPr lang="nl-NL" dirty="0"/>
          </a:p>
          <a:p>
            <a:pPr lvl="1"/>
            <a:endParaRPr lang="nl-NL" dirty="0"/>
          </a:p>
          <a:p>
            <a:endParaRPr lang="nl-NL" dirty="0"/>
          </a:p>
        </p:txBody>
      </p:sp>
    </p:spTree>
    <p:extLst>
      <p:ext uri="{BB962C8B-B14F-4D97-AF65-F5344CB8AC3E}">
        <p14:creationId xmlns:p14="http://schemas.microsoft.com/office/powerpoint/2010/main" val="226638684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4BF9291-FED0-E853-4693-101019482416}"/>
              </a:ext>
            </a:extLst>
          </p:cNvPr>
          <p:cNvSpPr>
            <a:spLocks noGrp="1"/>
          </p:cNvSpPr>
          <p:nvPr>
            <p:ph type="title"/>
          </p:nvPr>
        </p:nvSpPr>
        <p:spPr>
          <a:xfrm>
            <a:off x="838200" y="-27384"/>
            <a:ext cx="10515600" cy="1325563"/>
          </a:xfrm>
        </p:spPr>
        <p:txBody>
          <a:bodyPr/>
          <a:lstStyle/>
          <a:p>
            <a:r>
              <a:rPr lang="nl-NL" b="1" dirty="0" err="1">
                <a:solidFill>
                  <a:srgbClr val="2263C1"/>
                </a:solidFill>
                <a:latin typeface="Modern No. 20" panose="02070704070505020303" pitchFamily="18" charset="77"/>
              </a:rPr>
              <a:t>IgM</a:t>
            </a:r>
            <a:endParaRPr lang="nl-NL" b="1" dirty="0">
              <a:solidFill>
                <a:srgbClr val="2263C1"/>
              </a:solidFill>
              <a:latin typeface="Modern No. 20" panose="02070704070505020303" pitchFamily="18" charset="77"/>
            </a:endParaRPr>
          </a:p>
        </p:txBody>
      </p:sp>
      <p:sp>
        <p:nvSpPr>
          <p:cNvPr id="3" name="Tijdelijke aanduiding voor inhoud 2">
            <a:extLst>
              <a:ext uri="{FF2B5EF4-FFF2-40B4-BE49-F238E27FC236}">
                <a16:creationId xmlns:a16="http://schemas.microsoft.com/office/drawing/2014/main" id="{48847DF3-1C6F-D47D-A2A1-634A9BC63371}"/>
              </a:ext>
            </a:extLst>
          </p:cNvPr>
          <p:cNvSpPr>
            <a:spLocks noGrp="1"/>
          </p:cNvSpPr>
          <p:nvPr>
            <p:ph idx="1"/>
          </p:nvPr>
        </p:nvSpPr>
        <p:spPr>
          <a:xfrm>
            <a:off x="983432" y="692696"/>
            <a:ext cx="10515600" cy="6552728"/>
          </a:xfrm>
        </p:spPr>
        <p:txBody>
          <a:bodyPr>
            <a:normAutofit/>
          </a:bodyPr>
          <a:lstStyle/>
          <a:p>
            <a:pPr marL="0" lvl="0" indent="0">
              <a:buNone/>
            </a:pPr>
            <a:endParaRPr lang="nl-NL" sz="1800" dirty="0"/>
          </a:p>
          <a:p>
            <a:r>
              <a:rPr lang="nl-NL" sz="1800" b="1" dirty="0" err="1"/>
              <a:t>IgM</a:t>
            </a:r>
            <a:r>
              <a:rPr lang="nl-NL" sz="1800" dirty="0"/>
              <a:t> has high </a:t>
            </a:r>
            <a:r>
              <a:rPr lang="nl-NL" sz="1800" dirty="0" err="1"/>
              <a:t>avidity</a:t>
            </a:r>
            <a:r>
              <a:rPr lang="nl-NL" sz="1800" dirty="0"/>
              <a:t> (binding </a:t>
            </a:r>
            <a:r>
              <a:rPr lang="nl-NL" sz="1800" dirty="0" err="1"/>
              <a:t>strength</a:t>
            </a:r>
            <a:r>
              <a:rPr lang="nl-NL" sz="1800" dirty="0"/>
              <a:t>) </a:t>
            </a:r>
            <a:r>
              <a:rPr lang="nl-NL" sz="1800" dirty="0" err="1"/>
              <a:t>and</a:t>
            </a:r>
            <a:r>
              <a:rPr lang="nl-NL" sz="1800" dirty="0"/>
              <a:t> </a:t>
            </a:r>
            <a:r>
              <a:rPr lang="nl-NL" sz="1800" dirty="0" err="1"/>
              <a:t>broad</a:t>
            </a:r>
            <a:r>
              <a:rPr lang="nl-NL" sz="1800" dirty="0"/>
              <a:t> </a:t>
            </a:r>
            <a:r>
              <a:rPr lang="nl-NL" sz="1800" i="1" dirty="0" err="1"/>
              <a:t>innate</a:t>
            </a:r>
            <a:r>
              <a:rPr lang="nl-NL" sz="1800" dirty="0"/>
              <a:t> immunological </a:t>
            </a:r>
            <a:r>
              <a:rPr lang="nl-NL" sz="1800" dirty="0" err="1"/>
              <a:t>activities</a:t>
            </a:r>
            <a:r>
              <a:rPr lang="nl-NL" sz="1800" dirty="0"/>
              <a:t> </a:t>
            </a:r>
            <a:r>
              <a:rPr lang="nl-NL" sz="1800" dirty="0" err="1"/>
              <a:t>that</a:t>
            </a:r>
            <a:r>
              <a:rPr lang="nl-NL" sz="1800" dirty="0"/>
              <a:t> </a:t>
            </a:r>
            <a:r>
              <a:rPr lang="nl-NL" sz="1800" dirty="0" err="1"/>
              <a:t>may</a:t>
            </a:r>
            <a:r>
              <a:rPr lang="nl-NL" sz="1800" dirty="0"/>
              <a:t> offer </a:t>
            </a:r>
            <a:r>
              <a:rPr lang="nl-NL" sz="1800" dirty="0" err="1"/>
              <a:t>advantages</a:t>
            </a:r>
            <a:r>
              <a:rPr lang="nl-NL" sz="1800" dirty="0"/>
              <a:t> in acute, </a:t>
            </a:r>
            <a:r>
              <a:rPr lang="nl-NL" sz="1800" dirty="0" err="1"/>
              <a:t>overwhelming</a:t>
            </a:r>
            <a:r>
              <a:rPr lang="nl-NL" sz="1800" dirty="0"/>
              <a:t> </a:t>
            </a:r>
            <a:r>
              <a:rPr lang="nl-NL" sz="1800" dirty="0" err="1"/>
              <a:t>infections</a:t>
            </a:r>
            <a:r>
              <a:rPr lang="nl-NL" sz="1800" dirty="0"/>
              <a:t> </a:t>
            </a:r>
            <a:r>
              <a:rPr lang="nl-NL" sz="1800" dirty="0" err="1"/>
              <a:t>compared</a:t>
            </a:r>
            <a:r>
              <a:rPr lang="nl-NL" sz="1800" dirty="0"/>
              <a:t> </a:t>
            </a:r>
            <a:r>
              <a:rPr lang="nl-NL" sz="1800" dirty="0" err="1"/>
              <a:t>with</a:t>
            </a:r>
            <a:r>
              <a:rPr lang="nl-NL" sz="1800" dirty="0"/>
              <a:t> IgG </a:t>
            </a:r>
            <a:r>
              <a:rPr lang="nl-NL" sz="1800" dirty="0" err="1"/>
              <a:t>alone</a:t>
            </a:r>
            <a:r>
              <a:rPr lang="nl-NL" sz="1800" dirty="0"/>
              <a:t>.</a:t>
            </a:r>
          </a:p>
          <a:p>
            <a:endParaRPr lang="nl-NL" sz="1800" dirty="0"/>
          </a:p>
          <a:p>
            <a:pPr lvl="0"/>
            <a:r>
              <a:rPr lang="nl-NL" sz="1800" dirty="0"/>
              <a:t>Bind </a:t>
            </a:r>
            <a:r>
              <a:rPr lang="nl-NL" sz="1800" dirty="0" err="1"/>
              <a:t>bacterial</a:t>
            </a:r>
            <a:r>
              <a:rPr lang="nl-NL" sz="1800" dirty="0"/>
              <a:t> </a:t>
            </a:r>
            <a:r>
              <a:rPr lang="nl-NL" sz="1800" dirty="0" err="1"/>
              <a:t>products</a:t>
            </a:r>
            <a:r>
              <a:rPr lang="nl-NL" sz="1800" dirty="0"/>
              <a:t> (</a:t>
            </a:r>
            <a:r>
              <a:rPr lang="nl-NL" sz="1800" dirty="0" err="1"/>
              <a:t>endotoxins</a:t>
            </a:r>
            <a:r>
              <a:rPr lang="nl-NL" sz="1800" dirty="0"/>
              <a:t>)</a:t>
            </a:r>
          </a:p>
          <a:p>
            <a:pPr lvl="0"/>
            <a:r>
              <a:rPr lang="nl-NL" sz="1800" dirty="0" err="1"/>
              <a:t>Improve</a:t>
            </a:r>
            <a:r>
              <a:rPr lang="nl-NL" sz="1800" dirty="0"/>
              <a:t> complement </a:t>
            </a:r>
            <a:r>
              <a:rPr lang="nl-NL" sz="1800" dirty="0" err="1"/>
              <a:t>activation</a:t>
            </a:r>
            <a:r>
              <a:rPr lang="nl-NL" sz="1800" dirty="0"/>
              <a:t> (antibody help)</a:t>
            </a:r>
          </a:p>
          <a:p>
            <a:pPr lvl="0"/>
            <a:r>
              <a:rPr lang="nl-NL" sz="1800" dirty="0" err="1"/>
              <a:t>Reduce</a:t>
            </a:r>
            <a:r>
              <a:rPr lang="nl-NL" sz="1800" dirty="0"/>
              <a:t> </a:t>
            </a:r>
            <a:r>
              <a:rPr lang="nl-NL" sz="1800" dirty="0" err="1"/>
              <a:t>inflammation</a:t>
            </a:r>
            <a:r>
              <a:rPr lang="nl-NL" sz="1800" dirty="0"/>
              <a:t> </a:t>
            </a:r>
            <a:r>
              <a:rPr lang="nl-NL" sz="1800" dirty="0" err="1"/>
              <a:t>severity</a:t>
            </a:r>
            <a:r>
              <a:rPr lang="nl-NL" sz="1800" dirty="0"/>
              <a:t> (cytokine storm)</a:t>
            </a:r>
          </a:p>
          <a:p>
            <a:pPr lvl="0"/>
            <a:endParaRPr lang="nl-NL" sz="1800" dirty="0"/>
          </a:p>
          <a:p>
            <a:r>
              <a:rPr lang="nl-NL" sz="1800" dirty="0" err="1"/>
              <a:t>IgM-enriched</a:t>
            </a:r>
            <a:r>
              <a:rPr lang="nl-NL" sz="1800" dirty="0"/>
              <a:t> </a:t>
            </a:r>
            <a:r>
              <a:rPr lang="nl-NL" sz="1800" dirty="0" err="1"/>
              <a:t>preparations</a:t>
            </a:r>
            <a:r>
              <a:rPr lang="nl-NL" sz="1800" dirty="0"/>
              <a:t> (e.g., </a:t>
            </a:r>
            <a:r>
              <a:rPr lang="nl-NL" sz="1800" b="1" dirty="0" err="1"/>
              <a:t>Pentaglobin</a:t>
            </a:r>
            <a:r>
              <a:rPr lang="nl-NL" sz="1800" dirty="0"/>
              <a:t>) are </a:t>
            </a:r>
            <a:r>
              <a:rPr lang="nl-NL" sz="1800" b="1" dirty="0" err="1"/>
              <a:t>not</a:t>
            </a:r>
            <a:r>
              <a:rPr lang="nl-NL" sz="1800" b="1" dirty="0"/>
              <a:t> routine </a:t>
            </a:r>
            <a:r>
              <a:rPr lang="nl-NL" sz="1800" b="1" dirty="0" err="1"/>
              <a:t>replacement</a:t>
            </a:r>
            <a:r>
              <a:rPr lang="nl-NL" sz="1800" b="1" dirty="0"/>
              <a:t> </a:t>
            </a:r>
            <a:r>
              <a:rPr lang="nl-NL" sz="1800" b="1" dirty="0" err="1"/>
              <a:t>therapy</a:t>
            </a:r>
            <a:r>
              <a:rPr lang="nl-NL" sz="1800" dirty="0"/>
              <a:t>, but </a:t>
            </a:r>
            <a:r>
              <a:rPr lang="nl-NL" sz="1800" dirty="0" err="1"/>
              <a:t>may</a:t>
            </a:r>
            <a:r>
              <a:rPr lang="nl-NL" sz="1800" dirty="0"/>
              <a:t> </a:t>
            </a:r>
            <a:r>
              <a:rPr lang="nl-NL" sz="1800" dirty="0" err="1"/>
              <a:t>be</a:t>
            </a:r>
            <a:r>
              <a:rPr lang="nl-NL" sz="1800" dirty="0"/>
              <a:t> </a:t>
            </a:r>
            <a:r>
              <a:rPr lang="nl-NL" sz="1800" b="1" dirty="0" err="1"/>
              <a:t>considered</a:t>
            </a:r>
            <a:r>
              <a:rPr lang="nl-NL" sz="1800" b="1" dirty="0"/>
              <a:t> </a:t>
            </a:r>
            <a:r>
              <a:rPr lang="nl-NL" sz="1800" dirty="0"/>
              <a:t>in:</a:t>
            </a:r>
          </a:p>
          <a:p>
            <a:pPr marL="0" indent="0">
              <a:buNone/>
            </a:pPr>
            <a:endParaRPr lang="nl-NL" sz="1800" b="1" dirty="0"/>
          </a:p>
          <a:p>
            <a:pPr marL="0" indent="0">
              <a:buNone/>
            </a:pPr>
            <a:r>
              <a:rPr lang="nl-NL" sz="1800" b="1" dirty="0"/>
              <a:t>A. Severe or </a:t>
            </a:r>
            <a:r>
              <a:rPr lang="nl-NL" sz="1800" b="1" dirty="0" err="1"/>
              <a:t>Recurrent</a:t>
            </a:r>
            <a:r>
              <a:rPr lang="nl-NL" sz="1800" b="1" dirty="0"/>
              <a:t> </a:t>
            </a:r>
            <a:r>
              <a:rPr lang="nl-NL" sz="1800" b="1" dirty="0" err="1"/>
              <a:t>Infections</a:t>
            </a:r>
            <a:r>
              <a:rPr lang="nl-NL" sz="1800" b="1" dirty="0"/>
              <a:t> </a:t>
            </a:r>
            <a:r>
              <a:rPr lang="nl-NL" sz="1800" b="1" dirty="0" err="1"/>
              <a:t>Despite</a:t>
            </a:r>
            <a:r>
              <a:rPr lang="nl-NL" sz="1800" b="1" dirty="0"/>
              <a:t> Adequate IgG Levels</a:t>
            </a:r>
            <a:endParaRPr lang="nl-NL" sz="1800" dirty="0"/>
          </a:p>
          <a:p>
            <a:pPr lvl="1"/>
            <a:r>
              <a:rPr lang="nl-NL" sz="1600" dirty="0"/>
              <a:t>Persistent </a:t>
            </a:r>
            <a:r>
              <a:rPr lang="nl-NL" sz="1600" dirty="0" err="1"/>
              <a:t>bacterial</a:t>
            </a:r>
            <a:r>
              <a:rPr lang="nl-NL" sz="1600" dirty="0"/>
              <a:t> </a:t>
            </a:r>
            <a:r>
              <a:rPr lang="nl-NL" sz="1600" dirty="0" err="1"/>
              <a:t>infections</a:t>
            </a:r>
            <a:endParaRPr lang="nl-NL" sz="1600" dirty="0"/>
          </a:p>
          <a:p>
            <a:pPr lvl="1"/>
            <a:r>
              <a:rPr lang="nl-NL" sz="1600" dirty="0" err="1"/>
              <a:t>Bronchiectasis</a:t>
            </a:r>
            <a:r>
              <a:rPr lang="nl-NL" sz="1600" dirty="0"/>
              <a:t> </a:t>
            </a:r>
            <a:r>
              <a:rPr lang="nl-NL" sz="1600" dirty="0" err="1"/>
              <a:t>with</a:t>
            </a:r>
            <a:r>
              <a:rPr lang="nl-NL" sz="1600" dirty="0"/>
              <a:t> </a:t>
            </a:r>
            <a:r>
              <a:rPr lang="nl-NL" sz="1600" dirty="0" err="1"/>
              <a:t>ongoing</a:t>
            </a:r>
            <a:r>
              <a:rPr lang="nl-NL" sz="1600" dirty="0"/>
              <a:t> </a:t>
            </a:r>
            <a:r>
              <a:rPr lang="nl-NL" sz="1600" dirty="0" err="1"/>
              <a:t>inflammation</a:t>
            </a:r>
            <a:endParaRPr lang="nl-NL" sz="1600" dirty="0"/>
          </a:p>
          <a:p>
            <a:pPr lvl="1"/>
            <a:r>
              <a:rPr lang="nl-NL" sz="1600" dirty="0" err="1"/>
              <a:t>Suspected</a:t>
            </a:r>
            <a:r>
              <a:rPr lang="nl-NL" sz="1600" dirty="0"/>
              <a:t> </a:t>
            </a:r>
            <a:r>
              <a:rPr lang="nl-NL" sz="1600" dirty="0" err="1"/>
              <a:t>impaired</a:t>
            </a:r>
            <a:r>
              <a:rPr lang="nl-NL" sz="1600" dirty="0"/>
              <a:t> </a:t>
            </a:r>
            <a:r>
              <a:rPr lang="nl-NL" sz="1600" dirty="0" err="1"/>
              <a:t>innate</a:t>
            </a:r>
            <a:r>
              <a:rPr lang="nl-NL" sz="1600" dirty="0"/>
              <a:t> immune response</a:t>
            </a:r>
          </a:p>
          <a:p>
            <a:pPr lvl="0"/>
            <a:endParaRPr lang="nl-NL" sz="1800" dirty="0"/>
          </a:p>
          <a:p>
            <a:r>
              <a:rPr lang="nl-NL" sz="1800" dirty="0" err="1"/>
              <a:t>IgM-enriched</a:t>
            </a:r>
            <a:r>
              <a:rPr lang="nl-NL" sz="1800" dirty="0"/>
              <a:t> IVIG shows </a:t>
            </a:r>
            <a:r>
              <a:rPr lang="nl-NL" sz="1800" b="1" dirty="0" err="1"/>
              <a:t>promising</a:t>
            </a:r>
            <a:r>
              <a:rPr lang="nl-NL" sz="1800" b="1" dirty="0"/>
              <a:t> </a:t>
            </a:r>
            <a:r>
              <a:rPr lang="nl-NL" sz="1800" b="1" dirty="0" err="1"/>
              <a:t>signals</a:t>
            </a:r>
            <a:r>
              <a:rPr lang="nl-NL" sz="1800" b="1" dirty="0"/>
              <a:t> </a:t>
            </a:r>
            <a:r>
              <a:rPr lang="nl-NL" sz="1800" b="1" dirty="0" err="1"/>
              <a:t>for</a:t>
            </a:r>
            <a:r>
              <a:rPr lang="nl-NL" sz="1800" b="1" dirty="0"/>
              <a:t> </a:t>
            </a:r>
            <a:r>
              <a:rPr lang="nl-NL" sz="1800" b="1" dirty="0" err="1"/>
              <a:t>lowering</a:t>
            </a:r>
            <a:r>
              <a:rPr lang="nl-NL" sz="1800" b="1" dirty="0"/>
              <a:t> </a:t>
            </a:r>
            <a:r>
              <a:rPr lang="nl-NL" sz="1800" b="1" dirty="0" err="1"/>
              <a:t>mortality</a:t>
            </a:r>
            <a:r>
              <a:rPr lang="nl-NL" sz="1800" dirty="0"/>
              <a:t>, but </a:t>
            </a:r>
            <a:r>
              <a:rPr lang="nl-NL" sz="1800" dirty="0" err="1"/>
              <a:t>evidence</a:t>
            </a:r>
            <a:r>
              <a:rPr lang="nl-NL" sz="1800" dirty="0"/>
              <a:t> </a:t>
            </a:r>
            <a:r>
              <a:rPr lang="nl-NL" sz="1800" dirty="0" err="1"/>
              <a:t>certainty</a:t>
            </a:r>
            <a:r>
              <a:rPr lang="nl-NL" sz="1800" dirty="0"/>
              <a:t> </a:t>
            </a:r>
            <a:r>
              <a:rPr lang="nl-NL" sz="1800" dirty="0" err="1"/>
              <a:t>remains</a:t>
            </a:r>
            <a:r>
              <a:rPr lang="nl-NL" sz="1800" dirty="0"/>
              <a:t> </a:t>
            </a:r>
            <a:r>
              <a:rPr lang="nl-NL" sz="1800" b="1" dirty="0"/>
              <a:t>low </a:t>
            </a:r>
            <a:r>
              <a:rPr lang="nl-NL" sz="1800" b="1" dirty="0" err="1"/>
              <a:t>to</a:t>
            </a:r>
            <a:r>
              <a:rPr lang="nl-NL" sz="1800" b="1" dirty="0"/>
              <a:t> moderate</a:t>
            </a:r>
            <a:r>
              <a:rPr lang="nl-NL" sz="1800" dirty="0"/>
              <a:t> </a:t>
            </a:r>
            <a:r>
              <a:rPr lang="nl-NL" sz="1800" dirty="0" err="1"/>
              <a:t>and</a:t>
            </a:r>
            <a:r>
              <a:rPr lang="nl-NL" sz="1800" dirty="0"/>
              <a:t> </a:t>
            </a:r>
            <a:r>
              <a:rPr lang="nl-NL" sz="1800" dirty="0" err="1"/>
              <a:t>not</a:t>
            </a:r>
            <a:r>
              <a:rPr lang="nl-NL" sz="1800" dirty="0"/>
              <a:t> </a:t>
            </a:r>
            <a:r>
              <a:rPr lang="nl-NL" sz="1800" dirty="0" err="1"/>
              <a:t>enough</a:t>
            </a:r>
            <a:r>
              <a:rPr lang="nl-NL" sz="1800" dirty="0"/>
              <a:t> </a:t>
            </a:r>
            <a:r>
              <a:rPr lang="nl-NL" sz="1800" dirty="0" err="1"/>
              <a:t>to</a:t>
            </a:r>
            <a:r>
              <a:rPr lang="nl-NL" sz="1800" dirty="0"/>
              <a:t> support routine </a:t>
            </a:r>
            <a:r>
              <a:rPr lang="nl-NL" sz="1800" dirty="0" err="1"/>
              <a:t>use</a:t>
            </a:r>
            <a:r>
              <a:rPr lang="nl-NL" sz="1800" dirty="0"/>
              <a:t>. </a:t>
            </a:r>
          </a:p>
          <a:p>
            <a:pPr lvl="0"/>
            <a:endParaRPr lang="nl-NL" sz="1800" dirty="0"/>
          </a:p>
          <a:p>
            <a:endParaRPr lang="nl-NL" sz="1800" dirty="0"/>
          </a:p>
          <a:p>
            <a:pPr lvl="0"/>
            <a:endParaRPr lang="nl-NL" sz="1800" dirty="0"/>
          </a:p>
          <a:p>
            <a:endParaRPr lang="nl-NL" sz="1800" dirty="0"/>
          </a:p>
        </p:txBody>
      </p:sp>
    </p:spTree>
    <p:extLst>
      <p:ext uri="{BB962C8B-B14F-4D97-AF65-F5344CB8AC3E}">
        <p14:creationId xmlns:p14="http://schemas.microsoft.com/office/powerpoint/2010/main" val="196660066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C93A01B-5473-FEE3-3ECA-3CB890B34EBA}"/>
              </a:ext>
            </a:extLst>
          </p:cNvPr>
          <p:cNvSpPr>
            <a:spLocks noGrp="1"/>
          </p:cNvSpPr>
          <p:nvPr>
            <p:ph type="title"/>
          </p:nvPr>
        </p:nvSpPr>
        <p:spPr/>
        <p:txBody>
          <a:bodyPr>
            <a:normAutofit/>
          </a:bodyPr>
          <a:lstStyle/>
          <a:p>
            <a:r>
              <a:rPr lang="nl-NL" dirty="0">
                <a:solidFill>
                  <a:srgbClr val="C00000"/>
                </a:solidFill>
              </a:rPr>
              <a:t>Most </a:t>
            </a:r>
            <a:r>
              <a:rPr lang="nl-NL" dirty="0" err="1">
                <a:solidFill>
                  <a:srgbClr val="C00000"/>
                </a:solidFill>
              </a:rPr>
              <a:t>immunoglobulin</a:t>
            </a:r>
            <a:r>
              <a:rPr lang="nl-NL" dirty="0">
                <a:solidFill>
                  <a:srgbClr val="C00000"/>
                </a:solidFill>
              </a:rPr>
              <a:t> </a:t>
            </a:r>
            <a:r>
              <a:rPr lang="nl-NL" dirty="0" err="1">
                <a:solidFill>
                  <a:srgbClr val="C00000"/>
                </a:solidFill>
              </a:rPr>
              <a:t>replacement</a:t>
            </a:r>
            <a:r>
              <a:rPr lang="nl-NL" dirty="0">
                <a:solidFill>
                  <a:srgbClr val="C00000"/>
                </a:solidFill>
              </a:rPr>
              <a:t> </a:t>
            </a:r>
            <a:r>
              <a:rPr lang="nl-NL" dirty="0" err="1">
                <a:solidFill>
                  <a:srgbClr val="C00000"/>
                </a:solidFill>
              </a:rPr>
              <a:t>therapies</a:t>
            </a:r>
            <a:r>
              <a:rPr lang="nl-NL" dirty="0">
                <a:solidFill>
                  <a:srgbClr val="C00000"/>
                </a:solidFill>
              </a:rPr>
              <a:t> are </a:t>
            </a:r>
            <a:r>
              <a:rPr lang="nl-NL" b="1" dirty="0">
                <a:solidFill>
                  <a:srgbClr val="C00000"/>
                </a:solidFill>
              </a:rPr>
              <a:t>IgG-</a:t>
            </a:r>
            <a:r>
              <a:rPr lang="nl-NL" b="1" dirty="0" err="1">
                <a:solidFill>
                  <a:srgbClr val="C00000"/>
                </a:solidFill>
              </a:rPr>
              <a:t>based</a:t>
            </a:r>
            <a:r>
              <a:rPr lang="nl-NL" dirty="0">
                <a:solidFill>
                  <a:srgbClr val="C00000"/>
                </a:solidFill>
              </a:rPr>
              <a:t>, </a:t>
            </a:r>
            <a:r>
              <a:rPr lang="nl-NL" dirty="0" err="1">
                <a:solidFill>
                  <a:srgbClr val="C00000"/>
                </a:solidFill>
              </a:rPr>
              <a:t>because</a:t>
            </a:r>
            <a:r>
              <a:rPr lang="nl-NL" dirty="0">
                <a:solidFill>
                  <a:srgbClr val="C00000"/>
                </a:solidFill>
              </a:rPr>
              <a:t>:</a:t>
            </a:r>
          </a:p>
        </p:txBody>
      </p:sp>
      <p:sp>
        <p:nvSpPr>
          <p:cNvPr id="3" name="Tijdelijke aanduiding voor inhoud 2">
            <a:extLst>
              <a:ext uri="{FF2B5EF4-FFF2-40B4-BE49-F238E27FC236}">
                <a16:creationId xmlns:a16="http://schemas.microsoft.com/office/drawing/2014/main" id="{471A7D58-E2E3-DB64-407F-1C7743C1DCF8}"/>
              </a:ext>
            </a:extLst>
          </p:cNvPr>
          <p:cNvSpPr>
            <a:spLocks noGrp="1"/>
          </p:cNvSpPr>
          <p:nvPr>
            <p:ph idx="1"/>
          </p:nvPr>
        </p:nvSpPr>
        <p:spPr>
          <a:xfrm>
            <a:off x="838200" y="2257673"/>
            <a:ext cx="10515600" cy="2323455"/>
          </a:xfrm>
        </p:spPr>
        <p:txBody>
          <a:bodyPr>
            <a:normAutofit lnSpcReduction="10000"/>
          </a:bodyPr>
          <a:lstStyle/>
          <a:p>
            <a:pPr lvl="0"/>
            <a:r>
              <a:rPr lang="nl-NL" dirty="0"/>
              <a:t>IgG has </a:t>
            </a:r>
            <a:r>
              <a:rPr lang="nl-NL" dirty="0" err="1"/>
              <a:t>longer</a:t>
            </a:r>
            <a:r>
              <a:rPr lang="nl-NL" dirty="0"/>
              <a:t> half-life (~21 </a:t>
            </a:r>
            <a:r>
              <a:rPr lang="nl-NL" dirty="0" err="1"/>
              <a:t>days</a:t>
            </a:r>
            <a:r>
              <a:rPr lang="nl-NL" dirty="0"/>
              <a:t>), </a:t>
            </a:r>
            <a:r>
              <a:rPr lang="nl-NL" dirty="0" err="1"/>
              <a:t>IgA</a:t>
            </a:r>
            <a:r>
              <a:rPr lang="nl-NL" dirty="0"/>
              <a:t> ~ 4-5 </a:t>
            </a:r>
            <a:r>
              <a:rPr lang="nl-NL" dirty="0" err="1"/>
              <a:t>days</a:t>
            </a:r>
            <a:endParaRPr lang="nl-NL" dirty="0"/>
          </a:p>
          <a:p>
            <a:pPr lvl="0"/>
            <a:r>
              <a:rPr lang="nl-NL" dirty="0"/>
              <a:t>IgG </a:t>
            </a:r>
            <a:r>
              <a:rPr lang="nl-NL" dirty="0" err="1"/>
              <a:t>diffuses</a:t>
            </a:r>
            <a:r>
              <a:rPr lang="nl-NL" dirty="0"/>
              <a:t> </a:t>
            </a:r>
            <a:r>
              <a:rPr lang="nl-NL" dirty="0" err="1"/>
              <a:t>systemically</a:t>
            </a:r>
            <a:r>
              <a:rPr lang="nl-NL" dirty="0"/>
              <a:t> more </a:t>
            </a:r>
            <a:r>
              <a:rPr lang="nl-NL" dirty="0" err="1"/>
              <a:t>effectively</a:t>
            </a:r>
            <a:endParaRPr lang="nl-NL" dirty="0"/>
          </a:p>
          <a:p>
            <a:pPr lvl="0"/>
            <a:endParaRPr lang="nl-NL" dirty="0"/>
          </a:p>
          <a:p>
            <a:pPr lvl="0"/>
            <a:r>
              <a:rPr lang="nl-NL" dirty="0"/>
              <a:t>Pure </a:t>
            </a:r>
            <a:r>
              <a:rPr lang="nl-NL" dirty="0" err="1"/>
              <a:t>IgA</a:t>
            </a:r>
            <a:r>
              <a:rPr lang="nl-NL" dirty="0"/>
              <a:t> </a:t>
            </a:r>
            <a:r>
              <a:rPr lang="nl-NL" dirty="0" err="1"/>
              <a:t>products</a:t>
            </a:r>
            <a:r>
              <a:rPr lang="nl-NL" dirty="0"/>
              <a:t> are </a:t>
            </a:r>
            <a:r>
              <a:rPr lang="nl-NL" dirty="0" err="1"/>
              <a:t>difficult</a:t>
            </a:r>
            <a:r>
              <a:rPr lang="nl-NL" dirty="0"/>
              <a:t> </a:t>
            </a:r>
            <a:r>
              <a:rPr lang="nl-NL" dirty="0" err="1"/>
              <a:t>to</a:t>
            </a:r>
            <a:r>
              <a:rPr lang="nl-NL" dirty="0"/>
              <a:t> </a:t>
            </a:r>
            <a:r>
              <a:rPr lang="nl-NL" dirty="0" err="1"/>
              <a:t>manufacture</a:t>
            </a:r>
            <a:r>
              <a:rPr lang="nl-NL" dirty="0"/>
              <a:t> </a:t>
            </a:r>
            <a:r>
              <a:rPr lang="nl-NL" dirty="0" err="1"/>
              <a:t>and</a:t>
            </a:r>
            <a:r>
              <a:rPr lang="nl-NL" dirty="0"/>
              <a:t> </a:t>
            </a:r>
            <a:r>
              <a:rPr lang="nl-NL" dirty="0" err="1"/>
              <a:t>stabilize</a:t>
            </a:r>
            <a:endParaRPr lang="nl-NL" dirty="0"/>
          </a:p>
          <a:p>
            <a:pPr lvl="0"/>
            <a:r>
              <a:rPr lang="nl-NL" dirty="0" err="1"/>
              <a:t>IgA-enriched</a:t>
            </a:r>
            <a:r>
              <a:rPr lang="nl-NL" dirty="0"/>
              <a:t> </a:t>
            </a:r>
            <a:r>
              <a:rPr lang="nl-NL" dirty="0" err="1"/>
              <a:t>therapy</a:t>
            </a:r>
            <a:r>
              <a:rPr lang="nl-NL" dirty="0"/>
              <a:t> is </a:t>
            </a:r>
            <a:r>
              <a:rPr lang="nl-NL" dirty="0" err="1"/>
              <a:t>not</a:t>
            </a:r>
            <a:r>
              <a:rPr lang="nl-NL" dirty="0"/>
              <a:t> routine</a:t>
            </a:r>
          </a:p>
          <a:p>
            <a:endParaRPr lang="nl-NL" dirty="0"/>
          </a:p>
        </p:txBody>
      </p:sp>
    </p:spTree>
    <p:extLst>
      <p:ext uri="{BB962C8B-B14F-4D97-AF65-F5344CB8AC3E}">
        <p14:creationId xmlns:p14="http://schemas.microsoft.com/office/powerpoint/2010/main" val="11738140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3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CA1749B3-C7F3-B7B3-AA59-A1A574A3A463}"/>
              </a:ext>
            </a:extLst>
          </p:cNvPr>
          <p:cNvSpPr>
            <a:spLocks noGrp="1"/>
          </p:cNvSpPr>
          <p:nvPr>
            <p:ph type="title"/>
          </p:nvPr>
        </p:nvSpPr>
        <p:spPr>
          <a:xfrm>
            <a:off x="640080" y="325369"/>
            <a:ext cx="4368602" cy="1956841"/>
          </a:xfrm>
        </p:spPr>
        <p:txBody>
          <a:bodyPr anchor="b">
            <a:normAutofit/>
          </a:bodyPr>
          <a:lstStyle/>
          <a:p>
            <a:r>
              <a:rPr lang="nl-NL" sz="5400" b="1"/>
              <a:t>Current Evidence</a:t>
            </a:r>
            <a:endParaRPr lang="nl-NL" sz="5400"/>
          </a:p>
        </p:txBody>
      </p:sp>
      <p:sp>
        <p:nvSpPr>
          <p:cNvPr id="11"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sX0" fmla="*/ 0 w 3474720"/>
              <a:gd name="csY0" fmla="*/ 0 h 18288"/>
              <a:gd name="csX1" fmla="*/ 694944 w 3474720"/>
              <a:gd name="csY1" fmla="*/ 0 h 18288"/>
              <a:gd name="csX2" fmla="*/ 1355141 w 3474720"/>
              <a:gd name="csY2" fmla="*/ 0 h 18288"/>
              <a:gd name="csX3" fmla="*/ 2015338 w 3474720"/>
              <a:gd name="csY3" fmla="*/ 0 h 18288"/>
              <a:gd name="csX4" fmla="*/ 2779776 w 3474720"/>
              <a:gd name="csY4" fmla="*/ 0 h 18288"/>
              <a:gd name="csX5" fmla="*/ 3474720 w 3474720"/>
              <a:gd name="csY5" fmla="*/ 0 h 18288"/>
              <a:gd name="csX6" fmla="*/ 3474720 w 3474720"/>
              <a:gd name="csY6" fmla="*/ 18288 h 18288"/>
              <a:gd name="csX7" fmla="*/ 2779776 w 3474720"/>
              <a:gd name="csY7" fmla="*/ 18288 h 18288"/>
              <a:gd name="csX8" fmla="*/ 2189074 w 3474720"/>
              <a:gd name="csY8" fmla="*/ 18288 h 18288"/>
              <a:gd name="csX9" fmla="*/ 1528877 w 3474720"/>
              <a:gd name="csY9" fmla="*/ 18288 h 18288"/>
              <a:gd name="csX10" fmla="*/ 868680 w 3474720"/>
              <a:gd name="csY10" fmla="*/ 18288 h 18288"/>
              <a:gd name="csX11" fmla="*/ 0 w 3474720"/>
              <a:gd name="csY11" fmla="*/ 18288 h 18288"/>
              <a:gd name="csX12" fmla="*/ 0 w 3474720"/>
              <a:gd name="csY12"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3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ijdelijke aanduiding voor inhoud 2">
            <a:extLst>
              <a:ext uri="{FF2B5EF4-FFF2-40B4-BE49-F238E27FC236}">
                <a16:creationId xmlns:a16="http://schemas.microsoft.com/office/drawing/2014/main" id="{F79D53F1-C003-7983-42BD-602137E359A7}"/>
              </a:ext>
            </a:extLst>
          </p:cNvPr>
          <p:cNvSpPr>
            <a:spLocks noGrp="1"/>
          </p:cNvSpPr>
          <p:nvPr>
            <p:ph idx="1"/>
          </p:nvPr>
        </p:nvSpPr>
        <p:spPr>
          <a:xfrm>
            <a:off x="640080" y="2872899"/>
            <a:ext cx="4243589" cy="3320668"/>
          </a:xfrm>
        </p:spPr>
        <p:txBody>
          <a:bodyPr>
            <a:normAutofit/>
          </a:bodyPr>
          <a:lstStyle/>
          <a:p>
            <a:pPr lvl="0"/>
            <a:r>
              <a:rPr lang="nl-NL" sz="2200"/>
              <a:t>Strong evidence: </a:t>
            </a:r>
            <a:r>
              <a:rPr lang="nl-NL" sz="2200" b="1"/>
              <a:t>Primary immunodeficiency</a:t>
            </a:r>
            <a:endParaRPr lang="nl-NL" sz="2200"/>
          </a:p>
          <a:p>
            <a:pPr lvl="0"/>
            <a:r>
              <a:rPr lang="nl-NL" sz="2200"/>
              <a:t>Moderate/controversial evidence: </a:t>
            </a:r>
            <a:r>
              <a:rPr lang="nl-NL" sz="2200" b="1"/>
              <a:t>Sepsis (IgM-enriched products)</a:t>
            </a:r>
            <a:endParaRPr lang="nl-NL" sz="2200"/>
          </a:p>
          <a:p>
            <a:pPr lvl="0"/>
            <a:r>
              <a:rPr lang="nl-NL" sz="2200"/>
              <a:t>Well-established: </a:t>
            </a:r>
            <a:r>
              <a:rPr lang="nl-NL" sz="2200" b="1"/>
              <a:t>Hyperimmune globulins for post-exposure prophylaxis</a:t>
            </a:r>
            <a:endParaRPr lang="nl-NL" sz="2200"/>
          </a:p>
          <a:p>
            <a:endParaRPr lang="nl-NL" sz="2200"/>
          </a:p>
        </p:txBody>
      </p:sp>
      <p:pic>
        <p:nvPicPr>
          <p:cNvPr id="4" name="Afbeelding 3">
            <a:extLst>
              <a:ext uri="{FF2B5EF4-FFF2-40B4-BE49-F238E27FC236}">
                <a16:creationId xmlns:a16="http://schemas.microsoft.com/office/drawing/2014/main" id="{64A48578-8FD8-E7F0-4F04-CE0B24156F9F}"/>
              </a:ext>
            </a:extLst>
          </p:cNvPr>
          <p:cNvPicPr>
            <a:picLocks noChangeAspect="1"/>
          </p:cNvPicPr>
          <p:nvPr/>
        </p:nvPicPr>
        <p:blipFill>
          <a:blip r:embed="rId2"/>
          <a:srcRect t="16674" r="-1" b="8551"/>
          <a:stretch>
            <a:fillRect/>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378703086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Freeform: Shape 10">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3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3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Freeform: Shape 16">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9" name="Isosceles Triangle 18">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32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Tijdelijke aanduiding voor inhoud 3" descr="Afbeelding met tekst, Menselijk gezicht, schermopname, Website&#10;&#10;Door AI gegenereerde inhoud is mogelijk onjuist.">
            <a:extLst>
              <a:ext uri="{FF2B5EF4-FFF2-40B4-BE49-F238E27FC236}">
                <a16:creationId xmlns:a16="http://schemas.microsoft.com/office/drawing/2014/main" id="{C6DEA493-30FE-F876-7420-B2F9C94C973E}"/>
              </a:ext>
            </a:extLst>
          </p:cNvPr>
          <p:cNvPicPr>
            <a:picLocks noGrp="1" noChangeAspect="1"/>
          </p:cNvPicPr>
          <p:nvPr>
            <p:ph idx="1"/>
          </p:nvPr>
        </p:nvPicPr>
        <p:blipFill>
          <a:blip r:embed="rId2"/>
          <a:stretch>
            <a:fillRect/>
          </a:stretch>
        </p:blipFill>
        <p:spPr>
          <a:xfrm>
            <a:off x="3228720" y="168219"/>
            <a:ext cx="4524927" cy="6487352"/>
          </a:xfrm>
          <a:prstGeom prst="rect">
            <a:avLst/>
          </a:prstGeom>
          <a:ln>
            <a:noFill/>
          </a:ln>
        </p:spPr>
      </p:pic>
      <p:sp>
        <p:nvSpPr>
          <p:cNvPr id="21" name="Isosceles Triangle 20">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3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1175167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06DE7B-A9E9-D5AF-20E4-6883E16FB4B9}"/>
            </a:ext>
          </a:extLst>
        </p:cNvPr>
        <p:cNvGrpSpPr/>
        <p:nvPr/>
      </p:nvGrpSpPr>
      <p:grpSpPr>
        <a:xfrm>
          <a:off x="0" y="0"/>
          <a:ext cx="0" cy="0"/>
          <a:chOff x="0" y="0"/>
          <a:chExt cx="0" cy="0"/>
        </a:xfrm>
      </p:grpSpPr>
      <p:pic>
        <p:nvPicPr>
          <p:cNvPr id="2" name="Afbeelding 1" descr="Afbeelding met tekst, schermopname, Lettertype, nummer&#10;&#10;Door AI gegenereerde inhoud is mogelijk onjuist.">
            <a:extLst>
              <a:ext uri="{FF2B5EF4-FFF2-40B4-BE49-F238E27FC236}">
                <a16:creationId xmlns:a16="http://schemas.microsoft.com/office/drawing/2014/main" id="{3D580A2B-3563-4137-A76E-A814BAAE6B13}"/>
              </a:ext>
            </a:extLst>
          </p:cNvPr>
          <p:cNvPicPr>
            <a:picLocks noChangeAspect="1"/>
          </p:cNvPicPr>
          <p:nvPr/>
        </p:nvPicPr>
        <p:blipFill>
          <a:blip r:embed="rId2"/>
          <a:stretch>
            <a:fillRect/>
          </a:stretch>
        </p:blipFill>
        <p:spPr>
          <a:xfrm>
            <a:off x="1121834" y="643467"/>
            <a:ext cx="9948332" cy="5571065"/>
          </a:xfrm>
          <a:prstGeom prst="rect">
            <a:avLst/>
          </a:prstGeom>
          <a:ln>
            <a:noFill/>
          </a:ln>
        </p:spPr>
      </p:pic>
    </p:spTree>
    <p:extLst>
      <p:ext uri="{BB962C8B-B14F-4D97-AF65-F5344CB8AC3E}">
        <p14:creationId xmlns:p14="http://schemas.microsoft.com/office/powerpoint/2010/main" val="287470343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79577" y="980729"/>
            <a:ext cx="7932973" cy="54459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kstvak 5"/>
          <p:cNvSpPr txBox="1">
            <a:spLocks noChangeArrowheads="1"/>
          </p:cNvSpPr>
          <p:nvPr/>
        </p:nvSpPr>
        <p:spPr bwMode="auto">
          <a:xfrm>
            <a:off x="6184218" y="6443866"/>
            <a:ext cx="444828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Arial" charset="0"/>
              </a:defRPr>
            </a:lvl1pPr>
            <a:lvl2pPr marL="742950" indent="-285750" eaLnBrk="0" hangingPunct="0">
              <a:defRPr sz="2400" b="1">
                <a:solidFill>
                  <a:schemeClr val="tx1"/>
                </a:solidFill>
                <a:latin typeface="Arial" charset="0"/>
              </a:defRPr>
            </a:lvl2pPr>
            <a:lvl3pPr marL="1143000" indent="-228600" eaLnBrk="0" hangingPunct="0">
              <a:defRPr sz="2400" b="1">
                <a:solidFill>
                  <a:schemeClr val="tx1"/>
                </a:solidFill>
                <a:latin typeface="Arial" charset="0"/>
              </a:defRPr>
            </a:lvl3pPr>
            <a:lvl4pPr marL="1600200" indent="-228600" eaLnBrk="0" hangingPunct="0">
              <a:defRPr sz="2400" b="1">
                <a:solidFill>
                  <a:schemeClr val="tx1"/>
                </a:solidFill>
                <a:latin typeface="Arial" charset="0"/>
              </a:defRPr>
            </a:lvl4pPr>
            <a:lvl5pPr marL="2057400" indent="-228600" eaLnBrk="0" hangingPunct="0">
              <a:defRPr sz="2400" b="1">
                <a:solidFill>
                  <a:schemeClr val="tx1"/>
                </a:solidFill>
                <a:latin typeface="Arial" charset="0"/>
              </a:defRPr>
            </a:lvl5pPr>
            <a:lvl6pPr marL="2514600" indent="-228600" eaLnBrk="0" fontAlgn="base" hangingPunct="0">
              <a:spcBef>
                <a:spcPct val="0"/>
              </a:spcBef>
              <a:spcAft>
                <a:spcPct val="0"/>
              </a:spcAft>
              <a:defRPr sz="2400" b="1">
                <a:solidFill>
                  <a:schemeClr val="tx1"/>
                </a:solidFill>
                <a:latin typeface="Arial" charset="0"/>
              </a:defRPr>
            </a:lvl6pPr>
            <a:lvl7pPr marL="2971800" indent="-228600" eaLnBrk="0" fontAlgn="base" hangingPunct="0">
              <a:spcBef>
                <a:spcPct val="0"/>
              </a:spcBef>
              <a:spcAft>
                <a:spcPct val="0"/>
              </a:spcAft>
              <a:defRPr sz="2400" b="1">
                <a:solidFill>
                  <a:schemeClr val="tx1"/>
                </a:solidFill>
                <a:latin typeface="Arial" charset="0"/>
              </a:defRPr>
            </a:lvl7pPr>
            <a:lvl8pPr marL="3429000" indent="-228600" eaLnBrk="0" fontAlgn="base" hangingPunct="0">
              <a:spcBef>
                <a:spcPct val="0"/>
              </a:spcBef>
              <a:spcAft>
                <a:spcPct val="0"/>
              </a:spcAft>
              <a:defRPr sz="2400" b="1">
                <a:solidFill>
                  <a:schemeClr val="tx1"/>
                </a:solidFill>
                <a:latin typeface="Arial" charset="0"/>
              </a:defRPr>
            </a:lvl8pPr>
            <a:lvl9pPr marL="3886200" indent="-228600" eaLnBrk="0" fontAlgn="base" hangingPunct="0">
              <a:spcBef>
                <a:spcPct val="0"/>
              </a:spcBef>
              <a:spcAft>
                <a:spcPct val="0"/>
              </a:spcAft>
              <a:defRPr sz="2400" b="1">
                <a:solidFill>
                  <a:schemeClr val="tx1"/>
                </a:solidFill>
                <a:latin typeface="Arial"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nl-NL" altLang="nl-NL" sz="1400" b="0" i="0" u="none" strike="noStrike" kern="1200" cap="none" spc="0" normalizeH="0" baseline="0" noProof="0" dirty="0">
                <a:ln>
                  <a:noFill/>
                </a:ln>
                <a:solidFill>
                  <a:srgbClr val="0D1F74"/>
                </a:solidFill>
                <a:effectLst/>
                <a:uLnTx/>
                <a:uFillTx/>
                <a:latin typeface="Arial" charset="0"/>
                <a:ea typeface="+mn-ea"/>
                <a:cs typeface="+mn-cs"/>
              </a:rPr>
              <a:t>Orange JS et al. 2010 </a:t>
            </a:r>
            <a:r>
              <a:rPr kumimoji="0" lang="nl-NL" altLang="nl-NL" sz="1400" b="0" i="0" u="none" strike="noStrike" kern="1200" cap="none" spc="0" normalizeH="0" baseline="0" noProof="0" dirty="0" err="1">
                <a:ln>
                  <a:noFill/>
                </a:ln>
                <a:solidFill>
                  <a:srgbClr val="0D1F74"/>
                </a:solidFill>
                <a:effectLst/>
                <a:uLnTx/>
                <a:uFillTx/>
                <a:latin typeface="Arial" charset="0"/>
                <a:ea typeface="+mn-ea"/>
                <a:cs typeface="+mn-cs"/>
              </a:rPr>
              <a:t>Clin</a:t>
            </a:r>
            <a:r>
              <a:rPr kumimoji="0" lang="nl-NL" altLang="nl-NL" sz="1400" b="0" i="0" u="none" strike="noStrike" kern="1200" cap="none" spc="0" normalizeH="0" baseline="0" noProof="0" dirty="0">
                <a:ln>
                  <a:noFill/>
                </a:ln>
                <a:solidFill>
                  <a:srgbClr val="0D1F74"/>
                </a:solidFill>
                <a:effectLst/>
                <a:uLnTx/>
                <a:uFillTx/>
                <a:latin typeface="Arial" charset="0"/>
                <a:ea typeface="+mn-ea"/>
                <a:cs typeface="+mn-cs"/>
              </a:rPr>
              <a:t> </a:t>
            </a:r>
            <a:r>
              <a:rPr kumimoji="0" lang="nl-NL" altLang="nl-NL" sz="1400" b="0" i="0" u="none" strike="noStrike" kern="1200" cap="none" spc="0" normalizeH="0" baseline="0" noProof="0" dirty="0" err="1">
                <a:ln>
                  <a:noFill/>
                </a:ln>
                <a:solidFill>
                  <a:srgbClr val="0D1F74"/>
                </a:solidFill>
                <a:effectLst/>
                <a:uLnTx/>
                <a:uFillTx/>
                <a:latin typeface="Arial" charset="0"/>
                <a:ea typeface="+mn-ea"/>
                <a:cs typeface="+mn-cs"/>
              </a:rPr>
              <a:t>Immunol</a:t>
            </a:r>
            <a:endParaRPr kumimoji="0" lang="nl-NL" altLang="nl-NL" sz="1400" b="0" i="0" u="none" strike="noStrike" kern="1200" cap="none" spc="0" normalizeH="0" baseline="0" noProof="0" dirty="0">
              <a:ln>
                <a:noFill/>
              </a:ln>
              <a:solidFill>
                <a:srgbClr val="0D1F74"/>
              </a:solidFill>
              <a:effectLst/>
              <a:uLnTx/>
              <a:uFillTx/>
              <a:latin typeface="Arial" charset="0"/>
              <a:ea typeface="+mn-ea"/>
              <a:cs typeface="+mn-cs"/>
            </a:endParaRPr>
          </a:p>
        </p:txBody>
      </p:sp>
      <p:cxnSp>
        <p:nvCxnSpPr>
          <p:cNvPr id="11" name="Straight Connector 5">
            <a:extLst>
              <a:ext uri="{FF2B5EF4-FFF2-40B4-BE49-F238E27FC236}">
                <a16:creationId xmlns:a16="http://schemas.microsoft.com/office/drawing/2014/main" id="{4A17A868-83D5-447E-83E4-7A0CCAAB095C}"/>
              </a:ext>
            </a:extLst>
          </p:cNvPr>
          <p:cNvCxnSpPr/>
          <p:nvPr/>
        </p:nvCxnSpPr>
        <p:spPr bwMode="auto">
          <a:xfrm>
            <a:off x="1524000" y="980728"/>
            <a:ext cx="9144000" cy="0"/>
          </a:xfrm>
          <a:prstGeom prst="line">
            <a:avLst/>
          </a:prstGeom>
          <a:noFill/>
          <a:ln w="28575" cap="flat" cmpd="sng" algn="ctr">
            <a:solidFill>
              <a:schemeClr val="tx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Rectangle 13">
            <a:extLst>
              <a:ext uri="{FF2B5EF4-FFF2-40B4-BE49-F238E27FC236}">
                <a16:creationId xmlns:a16="http://schemas.microsoft.com/office/drawing/2014/main" id="{1C1BCC64-4E0D-4F18-A361-4596F4BC124C}"/>
              </a:ext>
            </a:extLst>
          </p:cNvPr>
          <p:cNvSpPr txBox="1">
            <a:spLocks noChangeArrowheads="1"/>
          </p:cNvSpPr>
          <p:nvPr/>
        </p:nvSpPr>
        <p:spPr bwMode="auto">
          <a:xfrm>
            <a:off x="1644138" y="188640"/>
            <a:ext cx="7548207" cy="6096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400" b="1">
                <a:solidFill>
                  <a:schemeClr val="tx1"/>
                </a:solidFill>
                <a:latin typeface="+mj-lt"/>
                <a:ea typeface="+mj-ea"/>
                <a:cs typeface="+mj-cs"/>
              </a:defRPr>
            </a:lvl1pPr>
            <a:lvl2pPr algn="l" rtl="0" eaLnBrk="0" fontAlgn="base" hangingPunct="0">
              <a:spcBef>
                <a:spcPct val="0"/>
              </a:spcBef>
              <a:spcAft>
                <a:spcPct val="0"/>
              </a:spcAft>
              <a:defRPr sz="2400" b="1">
                <a:solidFill>
                  <a:schemeClr val="tx1"/>
                </a:solidFill>
                <a:latin typeface="Arial" charset="0"/>
              </a:defRPr>
            </a:lvl2pPr>
            <a:lvl3pPr algn="l" rtl="0" eaLnBrk="0" fontAlgn="base" hangingPunct="0">
              <a:spcBef>
                <a:spcPct val="0"/>
              </a:spcBef>
              <a:spcAft>
                <a:spcPct val="0"/>
              </a:spcAft>
              <a:defRPr sz="2400" b="1">
                <a:solidFill>
                  <a:schemeClr val="tx1"/>
                </a:solidFill>
                <a:latin typeface="Arial" charset="0"/>
              </a:defRPr>
            </a:lvl3pPr>
            <a:lvl4pPr algn="l" rtl="0" eaLnBrk="0" fontAlgn="base" hangingPunct="0">
              <a:spcBef>
                <a:spcPct val="0"/>
              </a:spcBef>
              <a:spcAft>
                <a:spcPct val="0"/>
              </a:spcAft>
              <a:defRPr sz="2400" b="1">
                <a:solidFill>
                  <a:schemeClr val="tx1"/>
                </a:solidFill>
                <a:latin typeface="Arial" charset="0"/>
              </a:defRPr>
            </a:lvl4pPr>
            <a:lvl5pPr algn="l" rtl="0" eaLnBrk="0" fontAlgn="base" hangingPunct="0">
              <a:spcBef>
                <a:spcPct val="0"/>
              </a:spcBef>
              <a:spcAft>
                <a:spcPct val="0"/>
              </a:spcAft>
              <a:defRPr sz="2400" b="1">
                <a:solidFill>
                  <a:schemeClr val="tx1"/>
                </a:solidFill>
                <a:latin typeface="Arial" charset="0"/>
              </a:defRPr>
            </a:lvl5pPr>
            <a:lvl6pPr marL="457200" algn="l" rtl="0" eaLnBrk="1" fontAlgn="base" hangingPunct="1">
              <a:spcBef>
                <a:spcPct val="0"/>
              </a:spcBef>
              <a:spcAft>
                <a:spcPct val="0"/>
              </a:spcAft>
              <a:defRPr sz="2400" b="1">
                <a:solidFill>
                  <a:schemeClr val="tx1"/>
                </a:solidFill>
                <a:latin typeface="Arial" charset="0"/>
              </a:defRPr>
            </a:lvl6pPr>
            <a:lvl7pPr marL="914400" algn="l" rtl="0" eaLnBrk="1" fontAlgn="base" hangingPunct="1">
              <a:spcBef>
                <a:spcPct val="0"/>
              </a:spcBef>
              <a:spcAft>
                <a:spcPct val="0"/>
              </a:spcAft>
              <a:defRPr sz="2400" b="1">
                <a:solidFill>
                  <a:schemeClr val="tx1"/>
                </a:solidFill>
                <a:latin typeface="Arial" charset="0"/>
              </a:defRPr>
            </a:lvl7pPr>
            <a:lvl8pPr marL="1371600" algn="l" rtl="0" eaLnBrk="1" fontAlgn="base" hangingPunct="1">
              <a:spcBef>
                <a:spcPct val="0"/>
              </a:spcBef>
              <a:spcAft>
                <a:spcPct val="0"/>
              </a:spcAft>
              <a:defRPr sz="2400" b="1">
                <a:solidFill>
                  <a:schemeClr val="tx1"/>
                </a:solidFill>
                <a:latin typeface="Arial" charset="0"/>
              </a:defRPr>
            </a:lvl8pPr>
            <a:lvl9pPr marL="1828800" algn="l" rtl="0" eaLnBrk="1" fontAlgn="base" hangingPunct="1">
              <a:spcBef>
                <a:spcPct val="0"/>
              </a:spcBef>
              <a:spcAft>
                <a:spcPct val="0"/>
              </a:spcAft>
              <a:defRPr sz="2400" b="1">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3600" b="0" i="0" u="none" strike="noStrike" kern="0" cap="none" spc="0" normalizeH="0" baseline="0" noProof="0" dirty="0" err="1">
                <a:ln>
                  <a:noFill/>
                </a:ln>
                <a:solidFill>
                  <a:srgbClr val="C00000"/>
                </a:solidFill>
                <a:effectLst/>
                <a:uLnTx/>
                <a:uFillTx/>
                <a:latin typeface="Calibri Light" panose="020F0302020204030204"/>
                <a:ea typeface="+mj-ea"/>
                <a:cs typeface="+mj-cs"/>
              </a:rPr>
              <a:t>Higher</a:t>
            </a:r>
            <a:r>
              <a:rPr kumimoji="0" lang="nl-NL" altLang="nl-NL" sz="3600" b="0" i="0" u="none" strike="noStrike" kern="0" cap="none" spc="0" normalizeH="0" baseline="0" noProof="0" dirty="0">
                <a:ln>
                  <a:noFill/>
                </a:ln>
                <a:solidFill>
                  <a:srgbClr val="C00000"/>
                </a:solidFill>
                <a:effectLst/>
                <a:uLnTx/>
                <a:uFillTx/>
                <a:latin typeface="Calibri Light" panose="020F0302020204030204"/>
                <a:ea typeface="+mj-ea"/>
                <a:cs typeface="+mj-cs"/>
              </a:rPr>
              <a:t> </a:t>
            </a:r>
            <a:r>
              <a:rPr kumimoji="0" lang="nl-NL" altLang="nl-NL" sz="3600" b="0" i="0" u="none" strike="noStrike" kern="0" cap="none" spc="0" normalizeH="0" baseline="0" noProof="0" dirty="0" err="1">
                <a:ln>
                  <a:noFill/>
                </a:ln>
                <a:solidFill>
                  <a:srgbClr val="C00000"/>
                </a:solidFill>
                <a:effectLst/>
                <a:uLnTx/>
                <a:uFillTx/>
                <a:latin typeface="Calibri Light" panose="020F0302020204030204"/>
                <a:ea typeface="+mj-ea"/>
                <a:cs typeface="+mj-cs"/>
              </a:rPr>
              <a:t>trough</a:t>
            </a:r>
            <a:r>
              <a:rPr kumimoji="0" lang="nl-NL" altLang="nl-NL" sz="3600" b="0" i="0" u="none" strike="noStrike" kern="0" cap="none" spc="0" normalizeH="0" baseline="0" noProof="0" dirty="0">
                <a:ln>
                  <a:noFill/>
                </a:ln>
                <a:solidFill>
                  <a:srgbClr val="C00000"/>
                </a:solidFill>
                <a:effectLst/>
                <a:uLnTx/>
                <a:uFillTx/>
                <a:latin typeface="Calibri Light" panose="020F0302020204030204"/>
                <a:ea typeface="+mj-ea"/>
                <a:cs typeface="+mj-cs"/>
              </a:rPr>
              <a:t> levels : </a:t>
            </a:r>
            <a:r>
              <a:rPr kumimoji="0" lang="nl-NL" altLang="nl-NL" sz="3600" b="0" i="0" u="none" strike="noStrike" kern="0" cap="none" spc="0" normalizeH="0" baseline="0" noProof="0" dirty="0" err="1">
                <a:ln>
                  <a:noFill/>
                </a:ln>
                <a:solidFill>
                  <a:srgbClr val="C00000"/>
                </a:solidFill>
                <a:effectLst/>
                <a:uLnTx/>
                <a:uFillTx/>
                <a:latin typeface="Calibri Light" panose="020F0302020204030204"/>
                <a:ea typeface="+mj-ea"/>
                <a:cs typeface="+mj-cs"/>
              </a:rPr>
              <a:t>less</a:t>
            </a:r>
            <a:r>
              <a:rPr kumimoji="0" lang="nl-NL" altLang="nl-NL" sz="3600" b="0" i="0" u="none" strike="noStrike" kern="0" cap="none" spc="0" normalizeH="0" baseline="0" noProof="0" dirty="0">
                <a:ln>
                  <a:noFill/>
                </a:ln>
                <a:solidFill>
                  <a:srgbClr val="C00000"/>
                </a:solidFill>
                <a:effectLst/>
                <a:uLnTx/>
                <a:uFillTx/>
                <a:latin typeface="Calibri Light" panose="020F0302020204030204"/>
                <a:ea typeface="+mj-ea"/>
                <a:cs typeface="+mj-cs"/>
              </a:rPr>
              <a:t> </a:t>
            </a:r>
            <a:r>
              <a:rPr kumimoji="0" lang="nl-NL" altLang="nl-NL" sz="3600" b="0" i="0" u="none" strike="noStrike" kern="0" cap="none" spc="0" normalizeH="0" baseline="0" noProof="0" dirty="0" err="1">
                <a:ln>
                  <a:noFill/>
                </a:ln>
                <a:solidFill>
                  <a:srgbClr val="C00000"/>
                </a:solidFill>
                <a:effectLst/>
                <a:uLnTx/>
                <a:uFillTx/>
                <a:latin typeface="Calibri Light" panose="020F0302020204030204"/>
                <a:ea typeface="+mj-ea"/>
                <a:cs typeface="+mj-cs"/>
              </a:rPr>
              <a:t>infections</a:t>
            </a:r>
            <a:endParaRPr kumimoji="0" lang="en-US" altLang="nl-NL" sz="3600" b="0" i="0" u="none" strike="noStrike" kern="0" cap="none" spc="0" normalizeH="0" baseline="0" noProof="0" dirty="0">
              <a:ln>
                <a:noFill/>
              </a:ln>
              <a:solidFill>
                <a:srgbClr val="C00000"/>
              </a:solidFill>
              <a:effectLst/>
              <a:uLnTx/>
              <a:uFillTx/>
              <a:latin typeface="Calibri Light" panose="020F0302020204030204"/>
              <a:ea typeface="+mj-ea"/>
              <a:cs typeface="+mj-cs"/>
            </a:endParaRPr>
          </a:p>
        </p:txBody>
      </p:sp>
      <p:cxnSp>
        <p:nvCxnSpPr>
          <p:cNvPr id="13" name="Straight Connector 5">
            <a:extLst>
              <a:ext uri="{FF2B5EF4-FFF2-40B4-BE49-F238E27FC236}">
                <a16:creationId xmlns:a16="http://schemas.microsoft.com/office/drawing/2014/main" id="{9CC02278-ACD9-4CFB-ADDA-A8A3306155AA}"/>
              </a:ext>
            </a:extLst>
          </p:cNvPr>
          <p:cNvCxnSpPr/>
          <p:nvPr/>
        </p:nvCxnSpPr>
        <p:spPr bwMode="auto">
          <a:xfrm>
            <a:off x="1559496" y="6453336"/>
            <a:ext cx="9144000" cy="0"/>
          </a:xfrm>
          <a:prstGeom prst="line">
            <a:avLst/>
          </a:prstGeom>
          <a:noFill/>
          <a:ln w="28575" cap="flat" cmpd="sng" algn="ctr">
            <a:solidFill>
              <a:schemeClr val="tx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9332507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831E7014-0306-AB4E-02A4-916C25165C13}"/>
              </a:ext>
            </a:extLst>
          </p:cNvPr>
          <p:cNvSpPr txBox="1">
            <a:spLocks/>
          </p:cNvSpPr>
          <p:nvPr/>
        </p:nvSpPr>
        <p:spPr>
          <a:xfrm>
            <a:off x="521647" y="911275"/>
            <a:ext cx="11082524" cy="446688"/>
          </a:xfrm>
          <a:prstGeom prst="rect">
            <a:avLst/>
          </a:prstGeom>
          <a:solidFill>
            <a:srgbClr val="0072AE"/>
          </a:solidFill>
        </p:spPr>
        <p:txBody>
          <a:bodyPr>
            <a:noAutofit/>
          </a:bodyPr>
          <a:lstStyle>
            <a:lvl1pPr algn="l" defTabSz="914400" rtl="0" eaLnBrk="1" latinLnBrk="0" hangingPunct="1">
              <a:lnSpc>
                <a:spcPct val="90000"/>
              </a:lnSpc>
              <a:spcBef>
                <a:spcPct val="0"/>
              </a:spcBef>
              <a:buNone/>
              <a:defRPr sz="4400" kern="1200">
                <a:solidFill>
                  <a:srgbClr val="0072AE"/>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GB" sz="2400" dirty="0">
                <a:solidFill>
                  <a:prstClr val="white"/>
                </a:solidFill>
              </a:rPr>
              <a:t>The context – diagnosis rates vary greatly</a:t>
            </a:r>
            <a:endParaRPr kumimoji="0" lang="en-GB" sz="2400" b="0"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GB" sz="4000" b="0"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endParaRPr>
          </a:p>
        </p:txBody>
      </p:sp>
      <p:pic>
        <p:nvPicPr>
          <p:cNvPr id="7" name="Picture 6">
            <a:extLst>
              <a:ext uri="{FF2B5EF4-FFF2-40B4-BE49-F238E27FC236}">
                <a16:creationId xmlns:a16="http://schemas.microsoft.com/office/drawing/2014/main" id="{EDE8D14D-0545-9E9A-0664-D734FCC0C343}"/>
              </a:ext>
            </a:extLst>
          </p:cNvPr>
          <p:cNvPicPr>
            <a:picLocks noChangeAspect="1"/>
          </p:cNvPicPr>
          <p:nvPr/>
        </p:nvPicPr>
        <p:blipFill>
          <a:blip r:embed="rId3"/>
          <a:stretch>
            <a:fillRect/>
          </a:stretch>
        </p:blipFill>
        <p:spPr>
          <a:xfrm>
            <a:off x="521647" y="1406224"/>
            <a:ext cx="8284029" cy="4540501"/>
          </a:xfrm>
          <a:prstGeom prst="rect">
            <a:avLst/>
          </a:prstGeom>
        </p:spPr>
      </p:pic>
      <p:pic>
        <p:nvPicPr>
          <p:cNvPr id="8" name="Picture 7">
            <a:extLst>
              <a:ext uri="{FF2B5EF4-FFF2-40B4-BE49-F238E27FC236}">
                <a16:creationId xmlns:a16="http://schemas.microsoft.com/office/drawing/2014/main" id="{C3BD66FC-3B46-4203-36CF-52223CED3B0E}"/>
              </a:ext>
            </a:extLst>
          </p:cNvPr>
          <p:cNvPicPr>
            <a:picLocks noChangeAspect="1"/>
          </p:cNvPicPr>
          <p:nvPr/>
        </p:nvPicPr>
        <p:blipFill>
          <a:blip r:embed="rId4"/>
          <a:stretch>
            <a:fillRect/>
          </a:stretch>
        </p:blipFill>
        <p:spPr>
          <a:xfrm>
            <a:off x="9228843" y="1808677"/>
            <a:ext cx="2441510" cy="1062215"/>
          </a:xfrm>
          <a:prstGeom prst="rect">
            <a:avLst/>
          </a:prstGeom>
        </p:spPr>
      </p:pic>
      <p:pic>
        <p:nvPicPr>
          <p:cNvPr id="9" name="Picture 8">
            <a:extLst>
              <a:ext uri="{FF2B5EF4-FFF2-40B4-BE49-F238E27FC236}">
                <a16:creationId xmlns:a16="http://schemas.microsoft.com/office/drawing/2014/main" id="{87D938E9-8730-96F7-880B-5E5DF62F57D2}"/>
              </a:ext>
            </a:extLst>
          </p:cNvPr>
          <p:cNvPicPr>
            <a:picLocks noChangeAspect="1"/>
          </p:cNvPicPr>
          <p:nvPr/>
        </p:nvPicPr>
        <p:blipFill>
          <a:blip r:embed="rId5"/>
          <a:stretch>
            <a:fillRect/>
          </a:stretch>
        </p:blipFill>
        <p:spPr>
          <a:xfrm>
            <a:off x="9228843" y="3676474"/>
            <a:ext cx="2702712" cy="1072235"/>
          </a:xfrm>
          <a:prstGeom prst="rect">
            <a:avLst/>
          </a:prstGeom>
        </p:spPr>
      </p:pic>
      <p:sp>
        <p:nvSpPr>
          <p:cNvPr id="10" name="TextBox 9">
            <a:extLst>
              <a:ext uri="{FF2B5EF4-FFF2-40B4-BE49-F238E27FC236}">
                <a16:creationId xmlns:a16="http://schemas.microsoft.com/office/drawing/2014/main" id="{997A5922-D09C-24B2-AA59-166E473C2A15}"/>
              </a:ext>
            </a:extLst>
          </p:cNvPr>
          <p:cNvSpPr txBox="1"/>
          <p:nvPr/>
        </p:nvSpPr>
        <p:spPr>
          <a:xfrm>
            <a:off x="9303318" y="5083540"/>
            <a:ext cx="2292559" cy="646331"/>
          </a:xfrm>
          <a:prstGeom prst="rect">
            <a:avLst/>
          </a:prstGeom>
          <a:noFill/>
        </p:spPr>
        <p:txBody>
          <a:bodyPr wrap="square" rtlCol="0">
            <a:spAutoFit/>
          </a:bodyPr>
          <a:lstStyle/>
          <a:p>
            <a:r>
              <a:rPr lang="en-GB" sz="1200" dirty="0"/>
              <a:t>Source: </a:t>
            </a:r>
            <a:r>
              <a:rPr lang="en-GB" sz="1200" dirty="0">
                <a:hlinkClick r:id="rId6"/>
              </a:rPr>
              <a:t>https://pidlifeindex.ipopi.org/#/en/principles/world-map</a:t>
            </a:r>
            <a:r>
              <a:rPr lang="en-GB" sz="1200" dirty="0"/>
              <a:t> </a:t>
            </a:r>
          </a:p>
        </p:txBody>
      </p:sp>
    </p:spTree>
    <p:extLst>
      <p:ext uri="{BB962C8B-B14F-4D97-AF65-F5344CB8AC3E}">
        <p14:creationId xmlns:p14="http://schemas.microsoft.com/office/powerpoint/2010/main" val="144975356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5522" y="1628801"/>
            <a:ext cx="8712967" cy="38039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13"/>
          <p:cNvSpPr txBox="1">
            <a:spLocks noChangeArrowheads="1"/>
          </p:cNvSpPr>
          <p:nvPr/>
        </p:nvSpPr>
        <p:spPr>
          <a:xfrm>
            <a:off x="1826581" y="1628800"/>
            <a:ext cx="7915795" cy="609600"/>
          </a:xfrm>
          <a:prstGeom prst="rect">
            <a:avLst/>
          </a:prstGeom>
        </p:spPr>
        <p:txBody>
          <a:bodyPr/>
          <a:lstStyle>
            <a:lvl1pPr algn="l" rtl="0" eaLnBrk="1" fontAlgn="base" hangingPunct="1">
              <a:spcBef>
                <a:spcPct val="0"/>
              </a:spcBef>
              <a:spcAft>
                <a:spcPct val="0"/>
              </a:spcAft>
              <a:defRPr sz="2400" b="1">
                <a:solidFill>
                  <a:schemeClr val="tx1"/>
                </a:solidFill>
                <a:latin typeface="+mj-lt"/>
                <a:ea typeface="+mj-ea"/>
                <a:cs typeface="+mj-cs"/>
              </a:defRPr>
            </a:lvl1pPr>
            <a:lvl2pPr algn="l" rtl="0" eaLnBrk="1" fontAlgn="base" hangingPunct="1">
              <a:spcBef>
                <a:spcPct val="0"/>
              </a:spcBef>
              <a:spcAft>
                <a:spcPct val="0"/>
              </a:spcAft>
              <a:defRPr sz="2400" b="1">
                <a:solidFill>
                  <a:schemeClr val="tx1"/>
                </a:solidFill>
                <a:latin typeface="Arial" charset="0"/>
              </a:defRPr>
            </a:lvl2pPr>
            <a:lvl3pPr algn="l" rtl="0" eaLnBrk="1" fontAlgn="base" hangingPunct="1">
              <a:spcBef>
                <a:spcPct val="0"/>
              </a:spcBef>
              <a:spcAft>
                <a:spcPct val="0"/>
              </a:spcAft>
              <a:defRPr sz="2400" b="1">
                <a:solidFill>
                  <a:schemeClr val="tx1"/>
                </a:solidFill>
                <a:latin typeface="Arial" charset="0"/>
              </a:defRPr>
            </a:lvl3pPr>
            <a:lvl4pPr algn="l" rtl="0" eaLnBrk="1" fontAlgn="base" hangingPunct="1">
              <a:spcBef>
                <a:spcPct val="0"/>
              </a:spcBef>
              <a:spcAft>
                <a:spcPct val="0"/>
              </a:spcAft>
              <a:defRPr sz="2400" b="1">
                <a:solidFill>
                  <a:schemeClr val="tx1"/>
                </a:solidFill>
                <a:latin typeface="Arial" charset="0"/>
              </a:defRPr>
            </a:lvl4pPr>
            <a:lvl5pPr algn="l" rtl="0" eaLnBrk="1" fontAlgn="base" hangingPunct="1">
              <a:spcBef>
                <a:spcPct val="0"/>
              </a:spcBef>
              <a:spcAft>
                <a:spcPct val="0"/>
              </a:spcAft>
              <a:defRPr sz="2400" b="1">
                <a:solidFill>
                  <a:schemeClr val="tx1"/>
                </a:solidFill>
                <a:latin typeface="Arial" charset="0"/>
              </a:defRPr>
            </a:lvl5pPr>
            <a:lvl6pPr marL="457200" algn="l" rtl="0" eaLnBrk="1" fontAlgn="base" hangingPunct="1">
              <a:spcBef>
                <a:spcPct val="0"/>
              </a:spcBef>
              <a:spcAft>
                <a:spcPct val="0"/>
              </a:spcAft>
              <a:defRPr sz="2400" b="1">
                <a:solidFill>
                  <a:schemeClr val="tx1"/>
                </a:solidFill>
                <a:latin typeface="Arial" charset="0"/>
              </a:defRPr>
            </a:lvl6pPr>
            <a:lvl7pPr marL="914400" algn="l" rtl="0" eaLnBrk="1" fontAlgn="base" hangingPunct="1">
              <a:spcBef>
                <a:spcPct val="0"/>
              </a:spcBef>
              <a:spcAft>
                <a:spcPct val="0"/>
              </a:spcAft>
              <a:defRPr sz="2400" b="1">
                <a:solidFill>
                  <a:schemeClr val="tx1"/>
                </a:solidFill>
                <a:latin typeface="Arial" charset="0"/>
              </a:defRPr>
            </a:lvl7pPr>
            <a:lvl8pPr marL="1371600" algn="l" rtl="0" eaLnBrk="1" fontAlgn="base" hangingPunct="1">
              <a:spcBef>
                <a:spcPct val="0"/>
              </a:spcBef>
              <a:spcAft>
                <a:spcPct val="0"/>
              </a:spcAft>
              <a:defRPr sz="2400" b="1">
                <a:solidFill>
                  <a:schemeClr val="tx1"/>
                </a:solidFill>
                <a:latin typeface="Arial" charset="0"/>
              </a:defRPr>
            </a:lvl8pPr>
            <a:lvl9pPr marL="1828800" algn="l" rtl="0" eaLnBrk="1" fontAlgn="base" hangingPunct="1">
              <a:spcBef>
                <a:spcPct val="0"/>
              </a:spcBef>
              <a:spcAft>
                <a:spcPct val="0"/>
              </a:spcAft>
              <a:defRPr sz="2400" b="1">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prstClr val="black"/>
              </a:solidFill>
              <a:effectLst/>
              <a:uLnTx/>
              <a:uFillTx/>
              <a:latin typeface="Calibri Light" panose="020F0302020204030204"/>
              <a:ea typeface="+mj-ea"/>
              <a:cs typeface="+mj-cs"/>
            </a:endParaRPr>
          </a:p>
        </p:txBody>
      </p:sp>
      <p:sp>
        <p:nvSpPr>
          <p:cNvPr id="5" name="Tekstvak 5"/>
          <p:cNvSpPr txBox="1">
            <a:spLocks noChangeArrowheads="1"/>
          </p:cNvSpPr>
          <p:nvPr/>
        </p:nvSpPr>
        <p:spPr bwMode="auto">
          <a:xfrm>
            <a:off x="6184218" y="6473885"/>
            <a:ext cx="444828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Arial" charset="0"/>
              </a:defRPr>
            </a:lvl1pPr>
            <a:lvl2pPr marL="742950" indent="-285750" eaLnBrk="0" hangingPunct="0">
              <a:defRPr sz="2400" b="1">
                <a:solidFill>
                  <a:schemeClr val="tx1"/>
                </a:solidFill>
                <a:latin typeface="Arial" charset="0"/>
              </a:defRPr>
            </a:lvl2pPr>
            <a:lvl3pPr marL="1143000" indent="-228600" eaLnBrk="0" hangingPunct="0">
              <a:defRPr sz="2400" b="1">
                <a:solidFill>
                  <a:schemeClr val="tx1"/>
                </a:solidFill>
                <a:latin typeface="Arial" charset="0"/>
              </a:defRPr>
            </a:lvl3pPr>
            <a:lvl4pPr marL="1600200" indent="-228600" eaLnBrk="0" hangingPunct="0">
              <a:defRPr sz="2400" b="1">
                <a:solidFill>
                  <a:schemeClr val="tx1"/>
                </a:solidFill>
                <a:latin typeface="Arial" charset="0"/>
              </a:defRPr>
            </a:lvl4pPr>
            <a:lvl5pPr marL="2057400" indent="-228600" eaLnBrk="0" hangingPunct="0">
              <a:defRPr sz="2400" b="1">
                <a:solidFill>
                  <a:schemeClr val="tx1"/>
                </a:solidFill>
                <a:latin typeface="Arial" charset="0"/>
              </a:defRPr>
            </a:lvl5pPr>
            <a:lvl6pPr marL="2514600" indent="-228600" eaLnBrk="0" fontAlgn="base" hangingPunct="0">
              <a:spcBef>
                <a:spcPct val="0"/>
              </a:spcBef>
              <a:spcAft>
                <a:spcPct val="0"/>
              </a:spcAft>
              <a:defRPr sz="2400" b="1">
                <a:solidFill>
                  <a:schemeClr val="tx1"/>
                </a:solidFill>
                <a:latin typeface="Arial" charset="0"/>
              </a:defRPr>
            </a:lvl6pPr>
            <a:lvl7pPr marL="2971800" indent="-228600" eaLnBrk="0" fontAlgn="base" hangingPunct="0">
              <a:spcBef>
                <a:spcPct val="0"/>
              </a:spcBef>
              <a:spcAft>
                <a:spcPct val="0"/>
              </a:spcAft>
              <a:defRPr sz="2400" b="1">
                <a:solidFill>
                  <a:schemeClr val="tx1"/>
                </a:solidFill>
                <a:latin typeface="Arial" charset="0"/>
              </a:defRPr>
            </a:lvl7pPr>
            <a:lvl8pPr marL="3429000" indent="-228600" eaLnBrk="0" fontAlgn="base" hangingPunct="0">
              <a:spcBef>
                <a:spcPct val="0"/>
              </a:spcBef>
              <a:spcAft>
                <a:spcPct val="0"/>
              </a:spcAft>
              <a:defRPr sz="2400" b="1">
                <a:solidFill>
                  <a:schemeClr val="tx1"/>
                </a:solidFill>
                <a:latin typeface="Arial" charset="0"/>
              </a:defRPr>
            </a:lvl8pPr>
            <a:lvl9pPr marL="3886200" indent="-228600" eaLnBrk="0" fontAlgn="base" hangingPunct="0">
              <a:spcBef>
                <a:spcPct val="0"/>
              </a:spcBef>
              <a:spcAft>
                <a:spcPct val="0"/>
              </a:spcAft>
              <a:defRPr sz="2400" b="1">
                <a:solidFill>
                  <a:schemeClr val="tx1"/>
                </a:solidFill>
                <a:latin typeface="Arial"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nl-NL" sz="1400" b="0" i="0" u="none" strike="noStrike" kern="1200" cap="none" spc="0" normalizeH="0" baseline="0" noProof="0" dirty="0">
                <a:ln>
                  <a:noFill/>
                </a:ln>
                <a:solidFill>
                  <a:srgbClr val="0D1F74"/>
                </a:solidFill>
                <a:effectLst/>
                <a:uLnTx/>
                <a:uFillTx/>
                <a:latin typeface="Arial" charset="0"/>
                <a:ea typeface="+mn-ea"/>
                <a:cs typeface="+mn-cs"/>
              </a:rPr>
              <a:t>Chapel H et al. 2000 J </a:t>
            </a:r>
            <a:r>
              <a:rPr kumimoji="0" lang="en-US" altLang="nl-NL" sz="1400" b="0" i="0" u="none" strike="noStrike" kern="1200" cap="none" spc="0" normalizeH="0" baseline="0" noProof="0" dirty="0" err="1">
                <a:ln>
                  <a:noFill/>
                </a:ln>
                <a:solidFill>
                  <a:srgbClr val="0D1F74"/>
                </a:solidFill>
                <a:effectLst/>
                <a:uLnTx/>
                <a:uFillTx/>
                <a:latin typeface="Arial" charset="0"/>
                <a:ea typeface="+mn-ea"/>
                <a:cs typeface="+mn-cs"/>
              </a:rPr>
              <a:t>Clin</a:t>
            </a:r>
            <a:r>
              <a:rPr kumimoji="0" lang="en-US" altLang="nl-NL" sz="1400" b="0" i="0" u="none" strike="noStrike" kern="1200" cap="none" spc="0" normalizeH="0" baseline="0" noProof="0" dirty="0">
                <a:ln>
                  <a:noFill/>
                </a:ln>
                <a:solidFill>
                  <a:srgbClr val="0D1F74"/>
                </a:solidFill>
                <a:effectLst/>
                <a:uLnTx/>
                <a:uFillTx/>
                <a:latin typeface="Arial" charset="0"/>
                <a:ea typeface="+mn-ea"/>
                <a:cs typeface="+mn-cs"/>
              </a:rPr>
              <a:t> </a:t>
            </a:r>
            <a:r>
              <a:rPr kumimoji="0" lang="en-US" altLang="nl-NL" sz="1400" b="0" i="0" u="none" strike="noStrike" kern="1200" cap="none" spc="0" normalizeH="0" baseline="0" noProof="0" dirty="0" err="1">
                <a:ln>
                  <a:noFill/>
                </a:ln>
                <a:solidFill>
                  <a:srgbClr val="0D1F74"/>
                </a:solidFill>
                <a:effectLst/>
                <a:uLnTx/>
                <a:uFillTx/>
                <a:latin typeface="Arial" charset="0"/>
                <a:ea typeface="+mn-ea"/>
                <a:cs typeface="+mn-cs"/>
              </a:rPr>
              <a:t>Immunol</a:t>
            </a:r>
            <a:endParaRPr kumimoji="0" lang="nl-NL" altLang="nl-NL" sz="1400" b="0" i="0" u="none" strike="noStrike" kern="1200" cap="none" spc="0" normalizeH="0" baseline="0" noProof="0" dirty="0">
              <a:ln>
                <a:noFill/>
              </a:ln>
              <a:solidFill>
                <a:srgbClr val="0D1F74"/>
              </a:solidFill>
              <a:effectLst/>
              <a:uLnTx/>
              <a:uFillTx/>
              <a:latin typeface="Arial" charset="0"/>
              <a:ea typeface="+mn-ea"/>
              <a:cs typeface="+mn-cs"/>
            </a:endParaRPr>
          </a:p>
        </p:txBody>
      </p:sp>
      <p:cxnSp>
        <p:nvCxnSpPr>
          <p:cNvPr id="11" name="Straight Connector 5">
            <a:extLst>
              <a:ext uri="{FF2B5EF4-FFF2-40B4-BE49-F238E27FC236}">
                <a16:creationId xmlns:a16="http://schemas.microsoft.com/office/drawing/2014/main" id="{B978720C-444E-4EDC-917A-D1A7FDBADE53}"/>
              </a:ext>
            </a:extLst>
          </p:cNvPr>
          <p:cNvCxnSpPr/>
          <p:nvPr/>
        </p:nvCxnSpPr>
        <p:spPr bwMode="auto">
          <a:xfrm>
            <a:off x="1524000" y="980728"/>
            <a:ext cx="9144000" cy="0"/>
          </a:xfrm>
          <a:prstGeom prst="line">
            <a:avLst/>
          </a:prstGeom>
          <a:noFill/>
          <a:ln w="28575" cap="flat" cmpd="sng" algn="ctr">
            <a:solidFill>
              <a:schemeClr val="tx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Rectangle 13">
            <a:extLst>
              <a:ext uri="{FF2B5EF4-FFF2-40B4-BE49-F238E27FC236}">
                <a16:creationId xmlns:a16="http://schemas.microsoft.com/office/drawing/2014/main" id="{3EB7EDAD-8C93-40F9-995E-C43666BF3761}"/>
              </a:ext>
            </a:extLst>
          </p:cNvPr>
          <p:cNvSpPr txBox="1">
            <a:spLocks noChangeArrowheads="1"/>
          </p:cNvSpPr>
          <p:nvPr/>
        </p:nvSpPr>
        <p:spPr bwMode="auto">
          <a:xfrm>
            <a:off x="1525513" y="211569"/>
            <a:ext cx="9649072" cy="6096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400" b="1">
                <a:solidFill>
                  <a:schemeClr val="tx1"/>
                </a:solidFill>
                <a:latin typeface="+mj-lt"/>
                <a:ea typeface="+mj-ea"/>
                <a:cs typeface="+mj-cs"/>
              </a:defRPr>
            </a:lvl1pPr>
            <a:lvl2pPr algn="l" rtl="0" eaLnBrk="0" fontAlgn="base" hangingPunct="0">
              <a:spcBef>
                <a:spcPct val="0"/>
              </a:spcBef>
              <a:spcAft>
                <a:spcPct val="0"/>
              </a:spcAft>
              <a:defRPr sz="2400" b="1">
                <a:solidFill>
                  <a:schemeClr val="tx1"/>
                </a:solidFill>
                <a:latin typeface="Arial" charset="0"/>
              </a:defRPr>
            </a:lvl2pPr>
            <a:lvl3pPr algn="l" rtl="0" eaLnBrk="0" fontAlgn="base" hangingPunct="0">
              <a:spcBef>
                <a:spcPct val="0"/>
              </a:spcBef>
              <a:spcAft>
                <a:spcPct val="0"/>
              </a:spcAft>
              <a:defRPr sz="2400" b="1">
                <a:solidFill>
                  <a:schemeClr val="tx1"/>
                </a:solidFill>
                <a:latin typeface="Arial" charset="0"/>
              </a:defRPr>
            </a:lvl3pPr>
            <a:lvl4pPr algn="l" rtl="0" eaLnBrk="0" fontAlgn="base" hangingPunct="0">
              <a:spcBef>
                <a:spcPct val="0"/>
              </a:spcBef>
              <a:spcAft>
                <a:spcPct val="0"/>
              </a:spcAft>
              <a:defRPr sz="2400" b="1">
                <a:solidFill>
                  <a:schemeClr val="tx1"/>
                </a:solidFill>
                <a:latin typeface="Arial" charset="0"/>
              </a:defRPr>
            </a:lvl4pPr>
            <a:lvl5pPr algn="l" rtl="0" eaLnBrk="0" fontAlgn="base" hangingPunct="0">
              <a:spcBef>
                <a:spcPct val="0"/>
              </a:spcBef>
              <a:spcAft>
                <a:spcPct val="0"/>
              </a:spcAft>
              <a:defRPr sz="2400" b="1">
                <a:solidFill>
                  <a:schemeClr val="tx1"/>
                </a:solidFill>
                <a:latin typeface="Arial" charset="0"/>
              </a:defRPr>
            </a:lvl5pPr>
            <a:lvl6pPr marL="457200" algn="l" rtl="0" eaLnBrk="1" fontAlgn="base" hangingPunct="1">
              <a:spcBef>
                <a:spcPct val="0"/>
              </a:spcBef>
              <a:spcAft>
                <a:spcPct val="0"/>
              </a:spcAft>
              <a:defRPr sz="2400" b="1">
                <a:solidFill>
                  <a:schemeClr val="tx1"/>
                </a:solidFill>
                <a:latin typeface="Arial" charset="0"/>
              </a:defRPr>
            </a:lvl6pPr>
            <a:lvl7pPr marL="914400" algn="l" rtl="0" eaLnBrk="1" fontAlgn="base" hangingPunct="1">
              <a:spcBef>
                <a:spcPct val="0"/>
              </a:spcBef>
              <a:spcAft>
                <a:spcPct val="0"/>
              </a:spcAft>
              <a:defRPr sz="2400" b="1">
                <a:solidFill>
                  <a:schemeClr val="tx1"/>
                </a:solidFill>
                <a:latin typeface="Arial" charset="0"/>
              </a:defRPr>
            </a:lvl7pPr>
            <a:lvl8pPr marL="1371600" algn="l" rtl="0" eaLnBrk="1" fontAlgn="base" hangingPunct="1">
              <a:spcBef>
                <a:spcPct val="0"/>
              </a:spcBef>
              <a:spcAft>
                <a:spcPct val="0"/>
              </a:spcAft>
              <a:defRPr sz="2400" b="1">
                <a:solidFill>
                  <a:schemeClr val="tx1"/>
                </a:solidFill>
                <a:latin typeface="Arial" charset="0"/>
              </a:defRPr>
            </a:lvl8pPr>
            <a:lvl9pPr marL="1828800" algn="l" rtl="0" eaLnBrk="1" fontAlgn="base" hangingPunct="1">
              <a:spcBef>
                <a:spcPct val="0"/>
              </a:spcBef>
              <a:spcAft>
                <a:spcPct val="0"/>
              </a:spcAft>
              <a:defRPr sz="2400" b="1">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nl-NL" sz="4400" b="0" i="0" u="none" strike="noStrike" kern="0" cap="none" spc="0" normalizeH="0" baseline="0" noProof="0" dirty="0" err="1">
                <a:ln>
                  <a:noFill/>
                </a:ln>
                <a:solidFill>
                  <a:srgbClr val="2263C1"/>
                </a:solidFill>
                <a:effectLst/>
                <a:uLnTx/>
                <a:uFillTx/>
                <a:latin typeface="Modern No. 20" panose="02070704070505020303" pitchFamily="18" charset="77"/>
                <a:ea typeface="+mj-ea"/>
                <a:cs typeface="+mj-cs"/>
              </a:rPr>
              <a:t>Effectiveness</a:t>
            </a:r>
            <a:r>
              <a:rPr kumimoji="0" lang="nl-NL" altLang="nl-NL" sz="4400" b="0" i="0" u="none" strike="noStrike" kern="0" cap="none" spc="0" normalizeH="0" baseline="0" noProof="0" dirty="0">
                <a:ln>
                  <a:noFill/>
                </a:ln>
                <a:solidFill>
                  <a:srgbClr val="2263C1"/>
                </a:solidFill>
                <a:effectLst/>
                <a:uLnTx/>
                <a:uFillTx/>
                <a:latin typeface="Modern No. 20" panose="02070704070505020303" pitchFamily="18" charset="77"/>
                <a:ea typeface="+mj-ea"/>
                <a:cs typeface="+mj-cs"/>
              </a:rPr>
              <a:t> : no </a:t>
            </a:r>
            <a:r>
              <a:rPr kumimoji="0" lang="nl-NL" altLang="nl-NL" sz="4400" b="0" i="0" u="none" strike="noStrike" kern="0" cap="none" spc="0" normalizeH="0" baseline="0" noProof="0" dirty="0" err="1">
                <a:ln>
                  <a:noFill/>
                </a:ln>
                <a:solidFill>
                  <a:srgbClr val="2263C1"/>
                </a:solidFill>
                <a:effectLst/>
                <a:uLnTx/>
                <a:uFillTx/>
                <a:latin typeface="Modern No. 20" panose="02070704070505020303" pitchFamily="18" charset="77"/>
                <a:ea typeface="+mj-ea"/>
                <a:cs typeface="+mj-cs"/>
              </a:rPr>
              <a:t>difference</a:t>
            </a:r>
            <a:r>
              <a:rPr kumimoji="0" lang="nl-NL" altLang="nl-NL" sz="4400" b="0" i="0" u="none" strike="noStrike" kern="0" cap="none" spc="0" normalizeH="0" baseline="0" noProof="0" dirty="0">
                <a:ln>
                  <a:noFill/>
                </a:ln>
                <a:solidFill>
                  <a:srgbClr val="2263C1"/>
                </a:solidFill>
                <a:effectLst/>
                <a:uLnTx/>
                <a:uFillTx/>
                <a:latin typeface="Modern No. 20" panose="02070704070505020303" pitchFamily="18" charset="77"/>
                <a:ea typeface="+mj-ea"/>
                <a:cs typeface="+mj-cs"/>
              </a:rPr>
              <a:t> </a:t>
            </a:r>
            <a:r>
              <a:rPr kumimoji="0" lang="nl-NL" altLang="nl-NL" sz="4400" b="0" i="0" u="none" strike="noStrike" kern="0" cap="none" spc="0" normalizeH="0" baseline="0" noProof="0" dirty="0" err="1">
                <a:ln>
                  <a:noFill/>
                </a:ln>
                <a:solidFill>
                  <a:srgbClr val="2263C1"/>
                </a:solidFill>
                <a:effectLst/>
                <a:uLnTx/>
                <a:uFillTx/>
                <a:latin typeface="Modern No. 20" panose="02070704070505020303" pitchFamily="18" charset="77"/>
                <a:ea typeface="+mj-ea"/>
                <a:cs typeface="+mj-cs"/>
              </a:rPr>
              <a:t>IvIg</a:t>
            </a:r>
            <a:r>
              <a:rPr kumimoji="0" lang="nl-NL" altLang="nl-NL" sz="4400" b="0" i="0" u="none" strike="noStrike" kern="0" cap="none" spc="0" normalizeH="0" baseline="0" noProof="0" dirty="0">
                <a:ln>
                  <a:noFill/>
                </a:ln>
                <a:solidFill>
                  <a:srgbClr val="2263C1"/>
                </a:solidFill>
                <a:effectLst/>
                <a:uLnTx/>
                <a:uFillTx/>
                <a:latin typeface="Modern No. 20" panose="02070704070505020303" pitchFamily="18" charset="77"/>
                <a:ea typeface="+mj-ea"/>
                <a:cs typeface="+mj-cs"/>
              </a:rPr>
              <a:t> </a:t>
            </a:r>
            <a:r>
              <a:rPr kumimoji="0" lang="nl-NL" altLang="nl-NL" sz="4400" b="0" i="0" u="none" strike="noStrike" kern="0" cap="none" spc="0" normalizeH="0" baseline="0" noProof="0" dirty="0" err="1">
                <a:ln>
                  <a:noFill/>
                </a:ln>
                <a:solidFill>
                  <a:srgbClr val="2263C1"/>
                </a:solidFill>
                <a:effectLst/>
                <a:uLnTx/>
                <a:uFillTx/>
                <a:latin typeface="Modern No. 20" panose="02070704070505020303" pitchFamily="18" charset="77"/>
                <a:ea typeface="+mj-ea"/>
                <a:cs typeface="+mj-cs"/>
              </a:rPr>
              <a:t>vs</a:t>
            </a:r>
            <a:r>
              <a:rPr kumimoji="0" lang="nl-NL" altLang="nl-NL" sz="4400" b="0" i="0" u="none" strike="noStrike" kern="0" cap="none" spc="0" normalizeH="0" baseline="0" noProof="0" dirty="0">
                <a:ln>
                  <a:noFill/>
                </a:ln>
                <a:solidFill>
                  <a:srgbClr val="2263C1"/>
                </a:solidFill>
                <a:effectLst/>
                <a:uLnTx/>
                <a:uFillTx/>
                <a:latin typeface="Modern No. 20" panose="02070704070505020303" pitchFamily="18" charset="77"/>
                <a:ea typeface="+mj-ea"/>
                <a:cs typeface="+mj-cs"/>
              </a:rPr>
              <a:t> </a:t>
            </a:r>
            <a:r>
              <a:rPr kumimoji="0" lang="nl-NL" altLang="nl-NL" sz="4400" b="0" i="0" u="none" strike="noStrike" kern="0" cap="none" spc="0" normalizeH="0" baseline="0" noProof="0" dirty="0" err="1">
                <a:ln>
                  <a:noFill/>
                </a:ln>
                <a:solidFill>
                  <a:srgbClr val="2263C1"/>
                </a:solidFill>
                <a:effectLst/>
                <a:uLnTx/>
                <a:uFillTx/>
                <a:latin typeface="Modern No. 20" panose="02070704070505020303" pitchFamily="18" charset="77"/>
                <a:ea typeface="+mj-ea"/>
                <a:cs typeface="+mj-cs"/>
              </a:rPr>
              <a:t>ScIg</a:t>
            </a:r>
            <a:endParaRPr kumimoji="0" lang="en-US" altLang="nl-NL" sz="4400" b="0" i="0" u="none" strike="noStrike" kern="0" cap="none" spc="0" normalizeH="0" baseline="0" noProof="0" dirty="0">
              <a:ln>
                <a:noFill/>
              </a:ln>
              <a:solidFill>
                <a:srgbClr val="2263C1"/>
              </a:solidFill>
              <a:effectLst/>
              <a:uLnTx/>
              <a:uFillTx/>
              <a:latin typeface="Modern No. 20" panose="02070704070505020303" pitchFamily="18" charset="77"/>
              <a:ea typeface="+mj-ea"/>
              <a:cs typeface="+mj-cs"/>
            </a:endParaRPr>
          </a:p>
        </p:txBody>
      </p:sp>
      <p:cxnSp>
        <p:nvCxnSpPr>
          <p:cNvPr id="13" name="Straight Connector 5">
            <a:extLst>
              <a:ext uri="{FF2B5EF4-FFF2-40B4-BE49-F238E27FC236}">
                <a16:creationId xmlns:a16="http://schemas.microsoft.com/office/drawing/2014/main" id="{0FB0829B-CD7E-4A3C-8B78-4EC5135D955B}"/>
              </a:ext>
            </a:extLst>
          </p:cNvPr>
          <p:cNvCxnSpPr/>
          <p:nvPr/>
        </p:nvCxnSpPr>
        <p:spPr bwMode="auto">
          <a:xfrm>
            <a:off x="1559496" y="6453336"/>
            <a:ext cx="9144000" cy="0"/>
          </a:xfrm>
          <a:prstGeom prst="line">
            <a:avLst/>
          </a:prstGeom>
          <a:noFill/>
          <a:ln w="28575" cap="flat" cmpd="sng" algn="ctr">
            <a:solidFill>
              <a:schemeClr val="tx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70756230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5">
            <a:extLst>
              <a:ext uri="{FF2B5EF4-FFF2-40B4-BE49-F238E27FC236}">
                <a16:creationId xmlns:a16="http://schemas.microsoft.com/office/drawing/2014/main" id="{3A41AAFD-BDF7-42E1-BC0C-0676AF4702DB}"/>
              </a:ext>
            </a:extLst>
          </p:cNvPr>
          <p:cNvCxnSpPr/>
          <p:nvPr/>
        </p:nvCxnSpPr>
        <p:spPr bwMode="auto">
          <a:xfrm>
            <a:off x="1524000" y="980728"/>
            <a:ext cx="9144000" cy="0"/>
          </a:xfrm>
          <a:prstGeom prst="line">
            <a:avLst/>
          </a:prstGeom>
          <a:noFill/>
          <a:ln w="28575" cap="flat" cmpd="sng" algn="ctr">
            <a:solidFill>
              <a:schemeClr val="tx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 name="Rectangle 13">
            <a:extLst>
              <a:ext uri="{FF2B5EF4-FFF2-40B4-BE49-F238E27FC236}">
                <a16:creationId xmlns:a16="http://schemas.microsoft.com/office/drawing/2014/main" id="{AAC5F693-C777-46BC-98F4-831CB689F880}"/>
              </a:ext>
            </a:extLst>
          </p:cNvPr>
          <p:cNvSpPr txBox="1">
            <a:spLocks noChangeArrowheads="1"/>
          </p:cNvSpPr>
          <p:nvPr/>
        </p:nvSpPr>
        <p:spPr bwMode="auto">
          <a:xfrm>
            <a:off x="1644138" y="188640"/>
            <a:ext cx="8728096" cy="6096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400" b="1">
                <a:solidFill>
                  <a:schemeClr val="tx1"/>
                </a:solidFill>
                <a:latin typeface="+mj-lt"/>
                <a:ea typeface="+mj-ea"/>
                <a:cs typeface="+mj-cs"/>
              </a:defRPr>
            </a:lvl1pPr>
            <a:lvl2pPr algn="l" rtl="0" eaLnBrk="0" fontAlgn="base" hangingPunct="0">
              <a:spcBef>
                <a:spcPct val="0"/>
              </a:spcBef>
              <a:spcAft>
                <a:spcPct val="0"/>
              </a:spcAft>
              <a:defRPr sz="2400" b="1">
                <a:solidFill>
                  <a:schemeClr val="tx1"/>
                </a:solidFill>
                <a:latin typeface="Arial" charset="0"/>
              </a:defRPr>
            </a:lvl2pPr>
            <a:lvl3pPr algn="l" rtl="0" eaLnBrk="0" fontAlgn="base" hangingPunct="0">
              <a:spcBef>
                <a:spcPct val="0"/>
              </a:spcBef>
              <a:spcAft>
                <a:spcPct val="0"/>
              </a:spcAft>
              <a:defRPr sz="2400" b="1">
                <a:solidFill>
                  <a:schemeClr val="tx1"/>
                </a:solidFill>
                <a:latin typeface="Arial" charset="0"/>
              </a:defRPr>
            </a:lvl3pPr>
            <a:lvl4pPr algn="l" rtl="0" eaLnBrk="0" fontAlgn="base" hangingPunct="0">
              <a:spcBef>
                <a:spcPct val="0"/>
              </a:spcBef>
              <a:spcAft>
                <a:spcPct val="0"/>
              </a:spcAft>
              <a:defRPr sz="2400" b="1">
                <a:solidFill>
                  <a:schemeClr val="tx1"/>
                </a:solidFill>
                <a:latin typeface="Arial" charset="0"/>
              </a:defRPr>
            </a:lvl4pPr>
            <a:lvl5pPr algn="l" rtl="0" eaLnBrk="0" fontAlgn="base" hangingPunct="0">
              <a:spcBef>
                <a:spcPct val="0"/>
              </a:spcBef>
              <a:spcAft>
                <a:spcPct val="0"/>
              </a:spcAft>
              <a:defRPr sz="2400" b="1">
                <a:solidFill>
                  <a:schemeClr val="tx1"/>
                </a:solidFill>
                <a:latin typeface="Arial" charset="0"/>
              </a:defRPr>
            </a:lvl5pPr>
            <a:lvl6pPr marL="457200" algn="l" rtl="0" eaLnBrk="1" fontAlgn="base" hangingPunct="1">
              <a:spcBef>
                <a:spcPct val="0"/>
              </a:spcBef>
              <a:spcAft>
                <a:spcPct val="0"/>
              </a:spcAft>
              <a:defRPr sz="2400" b="1">
                <a:solidFill>
                  <a:schemeClr val="tx1"/>
                </a:solidFill>
                <a:latin typeface="Arial" charset="0"/>
              </a:defRPr>
            </a:lvl6pPr>
            <a:lvl7pPr marL="914400" algn="l" rtl="0" eaLnBrk="1" fontAlgn="base" hangingPunct="1">
              <a:spcBef>
                <a:spcPct val="0"/>
              </a:spcBef>
              <a:spcAft>
                <a:spcPct val="0"/>
              </a:spcAft>
              <a:defRPr sz="2400" b="1">
                <a:solidFill>
                  <a:schemeClr val="tx1"/>
                </a:solidFill>
                <a:latin typeface="Arial" charset="0"/>
              </a:defRPr>
            </a:lvl7pPr>
            <a:lvl8pPr marL="1371600" algn="l" rtl="0" eaLnBrk="1" fontAlgn="base" hangingPunct="1">
              <a:spcBef>
                <a:spcPct val="0"/>
              </a:spcBef>
              <a:spcAft>
                <a:spcPct val="0"/>
              </a:spcAft>
              <a:defRPr sz="2400" b="1">
                <a:solidFill>
                  <a:schemeClr val="tx1"/>
                </a:solidFill>
                <a:latin typeface="Arial" charset="0"/>
              </a:defRPr>
            </a:lvl8pPr>
            <a:lvl9pPr marL="1828800" algn="l" rtl="0" eaLnBrk="1" fontAlgn="base" hangingPunct="1">
              <a:spcBef>
                <a:spcPct val="0"/>
              </a:spcBef>
              <a:spcAft>
                <a:spcPct val="0"/>
              </a:spcAft>
              <a:defRPr sz="2400" b="1">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nl-NL" altLang="nl-NL" sz="4000" b="0" i="0" u="none" strike="noStrike" kern="0" cap="none" spc="0" normalizeH="0" baseline="0" noProof="0" dirty="0" err="1">
                <a:ln>
                  <a:noFill/>
                </a:ln>
                <a:solidFill>
                  <a:srgbClr val="2263C1"/>
                </a:solidFill>
                <a:effectLst/>
                <a:uLnTx/>
                <a:uFillTx/>
                <a:latin typeface="Calibri Light" panose="020F0302020204030204"/>
                <a:ea typeface="+mj-ea"/>
                <a:cs typeface="+mj-cs"/>
              </a:rPr>
              <a:t>Differences</a:t>
            </a:r>
            <a:r>
              <a:rPr kumimoji="0" lang="nl-NL" altLang="nl-NL" sz="4000" b="0" i="0" u="none" strike="noStrike" kern="0" cap="none" spc="0" normalizeH="0" baseline="0" noProof="0" dirty="0">
                <a:ln>
                  <a:noFill/>
                </a:ln>
                <a:solidFill>
                  <a:srgbClr val="2263C1"/>
                </a:solidFill>
                <a:effectLst/>
                <a:uLnTx/>
                <a:uFillTx/>
                <a:latin typeface="Calibri Light" panose="020F0302020204030204"/>
                <a:ea typeface="+mj-ea"/>
                <a:cs typeface="+mj-cs"/>
              </a:rPr>
              <a:t> in </a:t>
            </a:r>
            <a:r>
              <a:rPr kumimoji="0" lang="nl-NL" altLang="nl-NL" sz="4000" b="0" i="0" u="none" strike="noStrike" kern="0" cap="none" spc="0" normalizeH="0" baseline="0" noProof="0" dirty="0" err="1">
                <a:ln>
                  <a:noFill/>
                </a:ln>
                <a:solidFill>
                  <a:srgbClr val="2263C1"/>
                </a:solidFill>
                <a:effectLst/>
                <a:uLnTx/>
                <a:uFillTx/>
                <a:latin typeface="Calibri Light" panose="020F0302020204030204"/>
                <a:ea typeface="+mj-ea"/>
                <a:cs typeface="+mj-cs"/>
              </a:rPr>
              <a:t>efficacy</a:t>
            </a:r>
            <a:r>
              <a:rPr kumimoji="0" lang="nl-NL" altLang="nl-NL" sz="4000" b="0" i="0" u="none" strike="noStrike" kern="0" cap="none" spc="0" normalizeH="0" baseline="0" noProof="0" dirty="0">
                <a:ln>
                  <a:noFill/>
                </a:ln>
                <a:solidFill>
                  <a:srgbClr val="2263C1"/>
                </a:solidFill>
                <a:effectLst/>
                <a:uLnTx/>
                <a:uFillTx/>
                <a:latin typeface="Calibri Light" panose="020F0302020204030204"/>
                <a:ea typeface="+mj-ea"/>
                <a:cs typeface="+mj-cs"/>
              </a:rPr>
              <a:t>: </a:t>
            </a:r>
            <a:r>
              <a:rPr kumimoji="0" lang="nl-NL" altLang="nl-NL" sz="4000" b="0" i="0" u="none" strike="noStrike" kern="0" cap="none" spc="0" normalizeH="0" baseline="0" noProof="0" dirty="0" err="1">
                <a:ln>
                  <a:noFill/>
                </a:ln>
                <a:solidFill>
                  <a:srgbClr val="2263C1"/>
                </a:solidFill>
                <a:effectLst/>
                <a:uLnTx/>
                <a:uFillTx/>
                <a:latin typeface="Calibri Light" panose="020F0302020204030204"/>
                <a:ea typeface="+mj-ea"/>
                <a:cs typeface="+mj-cs"/>
              </a:rPr>
              <a:t>ScIg</a:t>
            </a:r>
            <a:r>
              <a:rPr kumimoji="0" lang="nl-NL" altLang="nl-NL" sz="4000" b="0" i="0" u="none" strike="noStrike" kern="0" cap="none" spc="0" normalizeH="0" baseline="0" noProof="0" dirty="0">
                <a:ln>
                  <a:noFill/>
                </a:ln>
                <a:solidFill>
                  <a:srgbClr val="2263C1"/>
                </a:solidFill>
                <a:effectLst/>
                <a:uLnTx/>
                <a:uFillTx/>
                <a:latin typeface="Calibri Light" panose="020F0302020204030204"/>
                <a:ea typeface="+mj-ea"/>
                <a:cs typeface="+mj-cs"/>
              </a:rPr>
              <a:t> versus </a:t>
            </a:r>
            <a:r>
              <a:rPr kumimoji="0" lang="nl-NL" altLang="nl-NL" sz="4000" b="0" i="0" u="none" strike="noStrike" kern="0" cap="none" spc="0" normalizeH="0" baseline="0" noProof="0" dirty="0" err="1">
                <a:ln>
                  <a:noFill/>
                </a:ln>
                <a:solidFill>
                  <a:srgbClr val="2263C1"/>
                </a:solidFill>
                <a:effectLst/>
                <a:uLnTx/>
                <a:uFillTx/>
                <a:latin typeface="Calibri Light" panose="020F0302020204030204"/>
                <a:ea typeface="+mj-ea"/>
                <a:cs typeface="+mj-cs"/>
              </a:rPr>
              <a:t>IvIg</a:t>
            </a:r>
            <a:endParaRPr kumimoji="0" lang="en-US" altLang="nl-NL" sz="4000" b="0" i="0" u="none" strike="noStrike" kern="0" cap="none" spc="0" normalizeH="0" baseline="0" noProof="0" dirty="0">
              <a:ln>
                <a:noFill/>
              </a:ln>
              <a:solidFill>
                <a:srgbClr val="2263C1"/>
              </a:solidFill>
              <a:effectLst/>
              <a:uLnTx/>
              <a:uFillTx/>
              <a:latin typeface="Calibri Light" panose="020F0302020204030204"/>
              <a:ea typeface="+mj-ea"/>
              <a:cs typeface="+mj-cs"/>
            </a:endParaRPr>
          </a:p>
        </p:txBody>
      </p:sp>
      <p:cxnSp>
        <p:nvCxnSpPr>
          <p:cNvPr id="5" name="Straight Connector 5">
            <a:extLst>
              <a:ext uri="{FF2B5EF4-FFF2-40B4-BE49-F238E27FC236}">
                <a16:creationId xmlns:a16="http://schemas.microsoft.com/office/drawing/2014/main" id="{14236193-4BA2-4702-A92F-6C0E62BAA6DB}"/>
              </a:ext>
            </a:extLst>
          </p:cNvPr>
          <p:cNvCxnSpPr/>
          <p:nvPr/>
        </p:nvCxnSpPr>
        <p:spPr bwMode="auto">
          <a:xfrm>
            <a:off x="1559496" y="6453336"/>
            <a:ext cx="9144000" cy="0"/>
          </a:xfrm>
          <a:prstGeom prst="line">
            <a:avLst/>
          </a:prstGeom>
          <a:noFill/>
          <a:ln w="28575" cap="flat" cmpd="sng" algn="ctr">
            <a:solidFill>
              <a:schemeClr val="tx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Content Placeholder 3"/>
          <p:cNvSpPr txBox="1">
            <a:spLocks/>
          </p:cNvSpPr>
          <p:nvPr/>
        </p:nvSpPr>
        <p:spPr>
          <a:xfrm>
            <a:off x="1981200" y="955930"/>
            <a:ext cx="8686801" cy="5620874"/>
          </a:xfrm>
          <a:prstGeom prst="rect">
            <a:avLst/>
          </a:prstGeom>
        </p:spPr>
        <p:txBody>
          <a:bodyPr>
            <a:normAutofit/>
          </a:bodyPr>
          <a:lstStyle>
            <a:lvl1pPr marL="282575" indent="-282575" algn="l" rtl="0" eaLnBrk="1" fontAlgn="base" hangingPunct="1">
              <a:lnSpc>
                <a:spcPct val="120000"/>
              </a:lnSpc>
              <a:spcBef>
                <a:spcPct val="20000"/>
              </a:spcBef>
              <a:spcAft>
                <a:spcPct val="0"/>
              </a:spcAft>
              <a:buClr>
                <a:srgbClr val="0C2074"/>
              </a:buClr>
              <a:buFont typeface="Wingdings" pitchFamily="2" charset="2"/>
              <a:buChar char="§"/>
              <a:defRPr sz="2000">
                <a:solidFill>
                  <a:schemeClr val="tx1"/>
                </a:solidFill>
                <a:latin typeface="+mn-lt"/>
                <a:ea typeface="+mn-ea"/>
                <a:cs typeface="+mn-cs"/>
              </a:defRPr>
            </a:lvl1pPr>
            <a:lvl2pPr marL="765175" indent="-190500" algn="l" rtl="0" eaLnBrk="1" fontAlgn="base" hangingPunct="1">
              <a:lnSpc>
                <a:spcPct val="120000"/>
              </a:lnSpc>
              <a:spcBef>
                <a:spcPct val="20000"/>
              </a:spcBef>
              <a:spcAft>
                <a:spcPct val="0"/>
              </a:spcAft>
              <a:buClr>
                <a:srgbClr val="0C2074"/>
              </a:buClr>
              <a:buFont typeface="Wingdings" pitchFamily="2" charset="2"/>
              <a:buChar char="§"/>
              <a:defRPr sz="2000">
                <a:solidFill>
                  <a:schemeClr val="tx1"/>
                </a:solidFill>
                <a:latin typeface="+mn-lt"/>
              </a:defRPr>
            </a:lvl2pPr>
            <a:lvl3pPr marL="1139825" indent="-184150" algn="l" rtl="0" eaLnBrk="1" fontAlgn="base" hangingPunct="1">
              <a:lnSpc>
                <a:spcPct val="120000"/>
              </a:lnSpc>
              <a:spcBef>
                <a:spcPct val="20000"/>
              </a:spcBef>
              <a:spcAft>
                <a:spcPct val="0"/>
              </a:spcAft>
              <a:buClr>
                <a:srgbClr val="0C2074"/>
              </a:buClr>
              <a:buFont typeface="Wingdings" pitchFamily="2" charset="2"/>
              <a:buChar char="§"/>
              <a:defRPr sz="2000">
                <a:solidFill>
                  <a:schemeClr val="tx1"/>
                </a:solidFill>
                <a:latin typeface="+mn-lt"/>
              </a:defRPr>
            </a:lvl3pPr>
            <a:lvl4pPr marL="1519238" indent="-184150" algn="l" rtl="0" eaLnBrk="1" fontAlgn="base" hangingPunct="1">
              <a:lnSpc>
                <a:spcPct val="120000"/>
              </a:lnSpc>
              <a:spcBef>
                <a:spcPct val="20000"/>
              </a:spcBef>
              <a:spcAft>
                <a:spcPct val="0"/>
              </a:spcAft>
              <a:buClr>
                <a:srgbClr val="0C2074"/>
              </a:buClr>
              <a:buFont typeface="Wingdings" pitchFamily="2" charset="2"/>
              <a:buChar char="§"/>
              <a:defRPr sz="2000">
                <a:solidFill>
                  <a:schemeClr val="tx1"/>
                </a:solidFill>
                <a:latin typeface="+mn-lt"/>
              </a:defRPr>
            </a:lvl4pPr>
            <a:lvl5pPr marL="1909763" indent="-195263" algn="l" rtl="0" eaLnBrk="1" fontAlgn="base" hangingPunct="1">
              <a:lnSpc>
                <a:spcPct val="120000"/>
              </a:lnSpc>
              <a:spcBef>
                <a:spcPct val="20000"/>
              </a:spcBef>
              <a:spcAft>
                <a:spcPct val="0"/>
              </a:spcAft>
              <a:buClr>
                <a:srgbClr val="0C2074"/>
              </a:buClr>
              <a:buFont typeface="Wingdings" pitchFamily="2" charset="2"/>
              <a:buChar char="§"/>
              <a:defRPr sz="2000">
                <a:solidFill>
                  <a:schemeClr val="tx1"/>
                </a:solidFill>
                <a:latin typeface="+mn-lt"/>
              </a:defRPr>
            </a:lvl5pPr>
            <a:lvl6pPr marL="2366963" indent="-195263" algn="l" rtl="0" eaLnBrk="1" fontAlgn="base" hangingPunct="1">
              <a:lnSpc>
                <a:spcPct val="120000"/>
              </a:lnSpc>
              <a:spcBef>
                <a:spcPct val="20000"/>
              </a:spcBef>
              <a:spcAft>
                <a:spcPct val="0"/>
              </a:spcAft>
              <a:buClr>
                <a:srgbClr val="0C2074"/>
              </a:buClr>
              <a:buFont typeface="Wingdings" pitchFamily="2" charset="2"/>
              <a:buChar char="§"/>
              <a:defRPr sz="2000">
                <a:solidFill>
                  <a:schemeClr val="tx1"/>
                </a:solidFill>
                <a:latin typeface="+mn-lt"/>
              </a:defRPr>
            </a:lvl6pPr>
            <a:lvl7pPr marL="2824163" indent="-195263" algn="l" rtl="0" eaLnBrk="1" fontAlgn="base" hangingPunct="1">
              <a:lnSpc>
                <a:spcPct val="120000"/>
              </a:lnSpc>
              <a:spcBef>
                <a:spcPct val="20000"/>
              </a:spcBef>
              <a:spcAft>
                <a:spcPct val="0"/>
              </a:spcAft>
              <a:buClr>
                <a:srgbClr val="0C2074"/>
              </a:buClr>
              <a:buFont typeface="Wingdings" pitchFamily="2" charset="2"/>
              <a:buChar char="§"/>
              <a:defRPr sz="2000">
                <a:solidFill>
                  <a:schemeClr val="tx1"/>
                </a:solidFill>
                <a:latin typeface="+mn-lt"/>
              </a:defRPr>
            </a:lvl7pPr>
            <a:lvl8pPr marL="3281363" indent="-195263" algn="l" rtl="0" eaLnBrk="1" fontAlgn="base" hangingPunct="1">
              <a:lnSpc>
                <a:spcPct val="120000"/>
              </a:lnSpc>
              <a:spcBef>
                <a:spcPct val="20000"/>
              </a:spcBef>
              <a:spcAft>
                <a:spcPct val="0"/>
              </a:spcAft>
              <a:buClr>
                <a:srgbClr val="0C2074"/>
              </a:buClr>
              <a:buFont typeface="Wingdings" pitchFamily="2" charset="2"/>
              <a:buChar char="§"/>
              <a:defRPr sz="2000">
                <a:solidFill>
                  <a:schemeClr val="tx1"/>
                </a:solidFill>
                <a:latin typeface="+mn-lt"/>
              </a:defRPr>
            </a:lvl8pPr>
            <a:lvl9pPr marL="3738563" indent="-195263" algn="l" rtl="0" eaLnBrk="1" fontAlgn="base" hangingPunct="1">
              <a:lnSpc>
                <a:spcPct val="120000"/>
              </a:lnSpc>
              <a:spcBef>
                <a:spcPct val="20000"/>
              </a:spcBef>
              <a:spcAft>
                <a:spcPct val="0"/>
              </a:spcAft>
              <a:buClr>
                <a:srgbClr val="0C2074"/>
              </a:buClr>
              <a:buFont typeface="Wingdings" pitchFamily="2" charset="2"/>
              <a:buChar char="§"/>
              <a:defRPr sz="2000">
                <a:solidFill>
                  <a:schemeClr val="tx1"/>
                </a:solidFill>
                <a:latin typeface="+mn-lt"/>
              </a:defRPr>
            </a:lvl9pPr>
          </a:lstStyle>
          <a:p>
            <a:pPr marL="574675" marR="0" lvl="1" indent="0" algn="l" defTabSz="914400" rtl="0" eaLnBrk="1" fontAlgn="base" latinLnBrk="0" hangingPunct="1">
              <a:lnSpc>
                <a:spcPct val="120000"/>
              </a:lnSpc>
              <a:spcBef>
                <a:spcPct val="20000"/>
              </a:spcBef>
              <a:spcAft>
                <a:spcPct val="0"/>
              </a:spcAft>
              <a:buClr>
                <a:srgbClr val="0C2074"/>
              </a:buClr>
              <a:buSzTx/>
              <a:buFont typeface="Wingdings" pitchFamily="2" charset="2"/>
              <a:buNone/>
              <a:tabLst/>
              <a:defRPr/>
            </a:pPr>
            <a:endParaRPr kumimoji="0" lang="en-GB" altLang="en-US" sz="2800" b="0" i="0" u="none" strike="noStrike" kern="0" cap="none" spc="0" normalizeH="0" baseline="0" noProof="0" dirty="0">
              <a:ln>
                <a:noFill/>
              </a:ln>
              <a:solidFill>
                <a:prstClr val="black"/>
              </a:solidFill>
              <a:effectLst/>
              <a:uLnTx/>
              <a:uFillTx/>
              <a:latin typeface="Calibri" panose="020F0502020204030204"/>
              <a:ea typeface="+mn-ea"/>
              <a:cs typeface="+mn-cs"/>
            </a:endParaRPr>
          </a:p>
          <a:p>
            <a:pPr marL="574675" marR="0" lvl="1" indent="0" algn="l" defTabSz="914400" rtl="0" eaLnBrk="1" fontAlgn="base" latinLnBrk="0" hangingPunct="1">
              <a:lnSpc>
                <a:spcPct val="120000"/>
              </a:lnSpc>
              <a:spcBef>
                <a:spcPct val="20000"/>
              </a:spcBef>
              <a:spcAft>
                <a:spcPct val="0"/>
              </a:spcAft>
              <a:buClr>
                <a:srgbClr val="0C2074"/>
              </a:buClr>
              <a:buSzTx/>
              <a:buFont typeface="Wingdings" pitchFamily="2" charset="2"/>
              <a:buNone/>
              <a:tabLst/>
              <a:defRPr/>
            </a:pPr>
            <a:endParaRPr kumimoji="0" lang="en-GB" altLang="en-US" sz="2800" b="0" i="0" u="none" strike="noStrike" kern="0" cap="none" spc="0" normalizeH="0" baseline="0" noProof="0" dirty="0">
              <a:ln>
                <a:noFill/>
              </a:ln>
              <a:solidFill>
                <a:prstClr val="black"/>
              </a:solidFill>
              <a:effectLst/>
              <a:uLnTx/>
              <a:uFillTx/>
              <a:latin typeface="Calibri" panose="020F0502020204030204"/>
              <a:ea typeface="+mn-ea"/>
              <a:cs typeface="+mn-cs"/>
            </a:endParaRPr>
          </a:p>
          <a:p>
            <a:pPr marL="765175" marR="0" lvl="1" indent="-190500" algn="l" defTabSz="914400" rtl="0" eaLnBrk="1" fontAlgn="base" latinLnBrk="0" hangingPunct="1">
              <a:lnSpc>
                <a:spcPct val="120000"/>
              </a:lnSpc>
              <a:spcBef>
                <a:spcPct val="20000"/>
              </a:spcBef>
              <a:spcAft>
                <a:spcPct val="0"/>
              </a:spcAft>
              <a:buClr>
                <a:srgbClr val="0C2074"/>
              </a:buClr>
              <a:buSzTx/>
              <a:buFont typeface="Wingdings" pitchFamily="2" charset="2"/>
              <a:buChar char="§"/>
              <a:tabLst/>
              <a:defRPr/>
            </a:pPr>
            <a:endParaRPr kumimoji="0" lang="en-GB" altLang="en-US" sz="2400" b="0" i="0" u="none" strike="noStrike" kern="0" cap="none" spc="0" normalizeH="0" baseline="0" noProof="0" dirty="0">
              <a:ln>
                <a:noFill/>
              </a:ln>
              <a:solidFill>
                <a:prstClr val="black"/>
              </a:solidFill>
              <a:effectLst/>
              <a:uLnTx/>
              <a:uFillTx/>
              <a:latin typeface="Calibri" panose="020F0502020204030204"/>
              <a:ea typeface="+mn-ea"/>
              <a:cs typeface="+mn-cs"/>
            </a:endParaRPr>
          </a:p>
          <a:p>
            <a:pPr marL="282575" marR="0" lvl="0" indent="-282575" algn="l" defTabSz="914400" rtl="0" eaLnBrk="1" fontAlgn="base" latinLnBrk="0" hangingPunct="1">
              <a:lnSpc>
                <a:spcPct val="120000"/>
              </a:lnSpc>
              <a:spcBef>
                <a:spcPct val="20000"/>
              </a:spcBef>
              <a:spcAft>
                <a:spcPct val="0"/>
              </a:spcAft>
              <a:buClr>
                <a:srgbClr val="0C2074"/>
              </a:buClr>
              <a:buSzTx/>
              <a:buFont typeface="Wingdings" pitchFamily="2" charset="2"/>
              <a:buChar char="§"/>
              <a:tabLst/>
              <a:defRPr/>
            </a:pPr>
            <a:endParaRPr kumimoji="0" lang="en-GB" altLang="en-US" sz="2800" b="0" i="0" u="none" strike="noStrike" kern="0" cap="none" spc="0" normalizeH="0" baseline="0" noProof="0" dirty="0">
              <a:ln>
                <a:noFill/>
              </a:ln>
              <a:solidFill>
                <a:prstClr val="black"/>
              </a:solidFill>
              <a:effectLst/>
              <a:uLnTx/>
              <a:uFillTx/>
              <a:latin typeface="Calibri" panose="020F0502020204030204"/>
              <a:ea typeface="+mn-ea"/>
              <a:cs typeface="+mn-cs"/>
            </a:endParaRPr>
          </a:p>
          <a:p>
            <a:pPr marL="282575" marR="0" lvl="0" indent="-282575" algn="l" defTabSz="914400" rtl="0" eaLnBrk="1" fontAlgn="base" latinLnBrk="0" hangingPunct="1">
              <a:lnSpc>
                <a:spcPct val="120000"/>
              </a:lnSpc>
              <a:spcBef>
                <a:spcPct val="20000"/>
              </a:spcBef>
              <a:spcAft>
                <a:spcPct val="0"/>
              </a:spcAft>
              <a:buClr>
                <a:srgbClr val="0C2074"/>
              </a:buClr>
              <a:buSzTx/>
              <a:buFont typeface="Wingdings" pitchFamily="2" charset="2"/>
              <a:buChar char="§"/>
              <a:tabLst/>
              <a:defRPr/>
            </a:pPr>
            <a:endParaRPr kumimoji="0" lang="en-US" sz="2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7" name="Tekstvak 5"/>
          <p:cNvSpPr txBox="1">
            <a:spLocks noChangeArrowheads="1"/>
          </p:cNvSpPr>
          <p:nvPr/>
        </p:nvSpPr>
        <p:spPr bwMode="auto">
          <a:xfrm>
            <a:off x="6184218" y="6443866"/>
            <a:ext cx="444828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Arial" charset="0"/>
              </a:defRPr>
            </a:lvl1pPr>
            <a:lvl2pPr marL="742950" indent="-285750" eaLnBrk="0" hangingPunct="0">
              <a:defRPr sz="2400" b="1">
                <a:solidFill>
                  <a:schemeClr val="tx1"/>
                </a:solidFill>
                <a:latin typeface="Arial" charset="0"/>
              </a:defRPr>
            </a:lvl2pPr>
            <a:lvl3pPr marL="1143000" indent="-228600" eaLnBrk="0" hangingPunct="0">
              <a:defRPr sz="2400" b="1">
                <a:solidFill>
                  <a:schemeClr val="tx1"/>
                </a:solidFill>
                <a:latin typeface="Arial" charset="0"/>
              </a:defRPr>
            </a:lvl3pPr>
            <a:lvl4pPr marL="1600200" indent="-228600" eaLnBrk="0" hangingPunct="0">
              <a:defRPr sz="2400" b="1">
                <a:solidFill>
                  <a:schemeClr val="tx1"/>
                </a:solidFill>
                <a:latin typeface="Arial" charset="0"/>
              </a:defRPr>
            </a:lvl4pPr>
            <a:lvl5pPr marL="2057400" indent="-228600" eaLnBrk="0" hangingPunct="0">
              <a:defRPr sz="2400" b="1">
                <a:solidFill>
                  <a:schemeClr val="tx1"/>
                </a:solidFill>
                <a:latin typeface="Arial" charset="0"/>
              </a:defRPr>
            </a:lvl5pPr>
            <a:lvl6pPr marL="2514600" indent="-228600" eaLnBrk="0" fontAlgn="base" hangingPunct="0">
              <a:spcBef>
                <a:spcPct val="0"/>
              </a:spcBef>
              <a:spcAft>
                <a:spcPct val="0"/>
              </a:spcAft>
              <a:defRPr sz="2400" b="1">
                <a:solidFill>
                  <a:schemeClr val="tx1"/>
                </a:solidFill>
                <a:latin typeface="Arial" charset="0"/>
              </a:defRPr>
            </a:lvl6pPr>
            <a:lvl7pPr marL="2971800" indent="-228600" eaLnBrk="0" fontAlgn="base" hangingPunct="0">
              <a:spcBef>
                <a:spcPct val="0"/>
              </a:spcBef>
              <a:spcAft>
                <a:spcPct val="0"/>
              </a:spcAft>
              <a:defRPr sz="2400" b="1">
                <a:solidFill>
                  <a:schemeClr val="tx1"/>
                </a:solidFill>
                <a:latin typeface="Arial" charset="0"/>
              </a:defRPr>
            </a:lvl7pPr>
            <a:lvl8pPr marL="3429000" indent="-228600" eaLnBrk="0" fontAlgn="base" hangingPunct="0">
              <a:spcBef>
                <a:spcPct val="0"/>
              </a:spcBef>
              <a:spcAft>
                <a:spcPct val="0"/>
              </a:spcAft>
              <a:defRPr sz="2400" b="1">
                <a:solidFill>
                  <a:schemeClr val="tx1"/>
                </a:solidFill>
                <a:latin typeface="Arial" charset="0"/>
              </a:defRPr>
            </a:lvl8pPr>
            <a:lvl9pPr marL="3886200" indent="-228600" eaLnBrk="0" fontAlgn="base" hangingPunct="0">
              <a:spcBef>
                <a:spcPct val="0"/>
              </a:spcBef>
              <a:spcAft>
                <a:spcPct val="0"/>
              </a:spcAft>
              <a:defRPr sz="2400" b="1">
                <a:solidFill>
                  <a:schemeClr val="tx1"/>
                </a:solidFill>
                <a:latin typeface="Arial" charset="0"/>
              </a:defRPr>
            </a:lvl9pPr>
          </a:lstStyle>
          <a:p>
            <a:pPr marL="0" marR="0" lvl="0" indent="0" algn="r" defTabSz="914400" rtl="0" eaLnBrk="0" fontAlgn="auto" latinLnBrk="0" hangingPunct="0">
              <a:lnSpc>
                <a:spcPct val="100000"/>
              </a:lnSpc>
              <a:spcBef>
                <a:spcPts val="0"/>
              </a:spcBef>
              <a:spcAft>
                <a:spcPts val="0"/>
              </a:spcAft>
              <a:buClrTx/>
              <a:buSzTx/>
              <a:buFontTx/>
              <a:buNone/>
              <a:tabLst/>
              <a:defRPr/>
            </a:pPr>
            <a:r>
              <a:rPr kumimoji="0" lang="nl-NL" altLang="nl-NL" sz="1400" b="0" i="0" u="none" strike="noStrike" kern="1200" cap="none" spc="0" normalizeH="0" baseline="0" noProof="0" dirty="0" err="1">
                <a:ln>
                  <a:noFill/>
                </a:ln>
                <a:solidFill>
                  <a:srgbClr val="0D1F74"/>
                </a:solidFill>
                <a:effectLst/>
                <a:uLnTx/>
                <a:uFillTx/>
                <a:latin typeface="Arial" charset="0"/>
                <a:ea typeface="+mn-ea"/>
                <a:cs typeface="+mn-cs"/>
              </a:rPr>
              <a:t>Shresta</a:t>
            </a:r>
            <a:r>
              <a:rPr kumimoji="0" lang="nl-NL" altLang="nl-NL" sz="1400" b="0" i="0" u="none" strike="noStrike" kern="1200" cap="none" spc="0" normalizeH="0" baseline="0" noProof="0" dirty="0">
                <a:ln>
                  <a:noFill/>
                </a:ln>
                <a:solidFill>
                  <a:srgbClr val="0D1F74"/>
                </a:solidFill>
                <a:effectLst/>
                <a:uLnTx/>
                <a:uFillTx/>
                <a:latin typeface="Arial" charset="0"/>
                <a:ea typeface="+mn-ea"/>
                <a:cs typeface="+mn-cs"/>
              </a:rPr>
              <a:t> P et al. World </a:t>
            </a:r>
            <a:r>
              <a:rPr kumimoji="0" lang="nl-NL" altLang="nl-NL" sz="1400" b="0" i="0" u="none" strike="noStrike" kern="1200" cap="none" spc="0" normalizeH="0" baseline="0" noProof="0" dirty="0" err="1">
                <a:ln>
                  <a:noFill/>
                </a:ln>
                <a:solidFill>
                  <a:srgbClr val="0D1F74"/>
                </a:solidFill>
                <a:effectLst/>
                <a:uLnTx/>
                <a:uFillTx/>
                <a:latin typeface="Arial" charset="0"/>
                <a:ea typeface="+mn-ea"/>
                <a:cs typeface="+mn-cs"/>
              </a:rPr>
              <a:t>Allergy</a:t>
            </a:r>
            <a:r>
              <a:rPr kumimoji="0" lang="nl-NL" altLang="nl-NL" sz="1400" b="0" i="0" u="none" strike="noStrike" kern="1200" cap="none" spc="0" normalizeH="0" baseline="0" noProof="0" dirty="0">
                <a:ln>
                  <a:noFill/>
                </a:ln>
                <a:solidFill>
                  <a:srgbClr val="0D1F74"/>
                </a:solidFill>
                <a:effectLst/>
                <a:uLnTx/>
                <a:uFillTx/>
                <a:latin typeface="Arial" charset="0"/>
                <a:ea typeface="+mn-ea"/>
                <a:cs typeface="+mn-cs"/>
              </a:rPr>
              <a:t> </a:t>
            </a:r>
            <a:r>
              <a:rPr kumimoji="0" lang="nl-NL" altLang="nl-NL" sz="1400" b="0" i="0" u="none" strike="noStrike" kern="1200" cap="none" spc="0" normalizeH="0" baseline="0" noProof="0" dirty="0" err="1">
                <a:ln>
                  <a:noFill/>
                </a:ln>
                <a:solidFill>
                  <a:srgbClr val="0D1F74"/>
                </a:solidFill>
                <a:effectLst/>
                <a:uLnTx/>
                <a:uFillTx/>
                <a:latin typeface="Arial" charset="0"/>
                <a:ea typeface="+mn-ea"/>
                <a:cs typeface="+mn-cs"/>
              </a:rPr>
              <a:t>Org</a:t>
            </a:r>
            <a:r>
              <a:rPr kumimoji="0" lang="nl-NL" altLang="nl-NL" sz="1400" b="0" i="0" u="none" strike="noStrike" kern="1200" cap="none" spc="0" normalizeH="0" baseline="0" noProof="0" dirty="0">
                <a:ln>
                  <a:noFill/>
                </a:ln>
                <a:solidFill>
                  <a:srgbClr val="0D1F74"/>
                </a:solidFill>
                <a:effectLst/>
                <a:uLnTx/>
                <a:uFillTx/>
                <a:latin typeface="Arial" charset="0"/>
                <a:ea typeface="+mn-ea"/>
                <a:cs typeface="+mn-cs"/>
              </a:rPr>
              <a:t> J 2019</a:t>
            </a:r>
          </a:p>
        </p:txBody>
      </p:sp>
      <p:pic>
        <p:nvPicPr>
          <p:cNvPr id="8" name="Picture 7"/>
          <p:cNvPicPr>
            <a:picLocks noChangeAspect="1"/>
          </p:cNvPicPr>
          <p:nvPr/>
        </p:nvPicPr>
        <p:blipFill>
          <a:blip r:embed="rId2"/>
          <a:stretch>
            <a:fillRect/>
          </a:stretch>
        </p:blipFill>
        <p:spPr>
          <a:xfrm>
            <a:off x="1775521" y="1585950"/>
            <a:ext cx="8596713" cy="4507347"/>
          </a:xfrm>
          <a:prstGeom prst="rect">
            <a:avLst/>
          </a:prstGeom>
        </p:spPr>
      </p:pic>
    </p:spTree>
    <p:extLst>
      <p:ext uri="{BB962C8B-B14F-4D97-AF65-F5344CB8AC3E}">
        <p14:creationId xmlns:p14="http://schemas.microsoft.com/office/powerpoint/2010/main" val="138648305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271464" y="2015374"/>
            <a:ext cx="9673634" cy="3384376"/>
          </a:xfrm>
          <a:prstGeom prst="rect">
            <a:avLst/>
          </a:prstGeom>
        </p:spPr>
      </p:pic>
      <p:cxnSp>
        <p:nvCxnSpPr>
          <p:cNvPr id="5" name="Straight Connector 5">
            <a:extLst>
              <a:ext uri="{FF2B5EF4-FFF2-40B4-BE49-F238E27FC236}">
                <a16:creationId xmlns:a16="http://schemas.microsoft.com/office/drawing/2014/main" id="{3A41AAFD-BDF7-42E1-BC0C-0676AF4702DB}"/>
              </a:ext>
            </a:extLst>
          </p:cNvPr>
          <p:cNvCxnSpPr/>
          <p:nvPr/>
        </p:nvCxnSpPr>
        <p:spPr bwMode="auto">
          <a:xfrm>
            <a:off x="1524000" y="980728"/>
            <a:ext cx="9144000" cy="0"/>
          </a:xfrm>
          <a:prstGeom prst="line">
            <a:avLst/>
          </a:prstGeom>
          <a:noFill/>
          <a:ln w="28575" cap="flat" cmpd="sng" algn="ctr">
            <a:solidFill>
              <a:schemeClr val="tx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Rectangle 13">
            <a:extLst>
              <a:ext uri="{FF2B5EF4-FFF2-40B4-BE49-F238E27FC236}">
                <a16:creationId xmlns:a16="http://schemas.microsoft.com/office/drawing/2014/main" id="{AAC5F693-C777-46BC-98F4-831CB689F880}"/>
              </a:ext>
            </a:extLst>
          </p:cNvPr>
          <p:cNvSpPr txBox="1">
            <a:spLocks noChangeArrowheads="1"/>
          </p:cNvSpPr>
          <p:nvPr/>
        </p:nvSpPr>
        <p:spPr bwMode="auto">
          <a:xfrm>
            <a:off x="2108340" y="188640"/>
            <a:ext cx="8236132" cy="6096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400" b="1">
                <a:solidFill>
                  <a:schemeClr val="tx1"/>
                </a:solidFill>
                <a:latin typeface="+mj-lt"/>
                <a:ea typeface="+mj-ea"/>
                <a:cs typeface="+mj-cs"/>
              </a:defRPr>
            </a:lvl1pPr>
            <a:lvl2pPr algn="l" rtl="0" eaLnBrk="0" fontAlgn="base" hangingPunct="0">
              <a:spcBef>
                <a:spcPct val="0"/>
              </a:spcBef>
              <a:spcAft>
                <a:spcPct val="0"/>
              </a:spcAft>
              <a:defRPr sz="2400" b="1">
                <a:solidFill>
                  <a:schemeClr val="tx1"/>
                </a:solidFill>
                <a:latin typeface="Arial" charset="0"/>
              </a:defRPr>
            </a:lvl2pPr>
            <a:lvl3pPr algn="l" rtl="0" eaLnBrk="0" fontAlgn="base" hangingPunct="0">
              <a:spcBef>
                <a:spcPct val="0"/>
              </a:spcBef>
              <a:spcAft>
                <a:spcPct val="0"/>
              </a:spcAft>
              <a:defRPr sz="2400" b="1">
                <a:solidFill>
                  <a:schemeClr val="tx1"/>
                </a:solidFill>
                <a:latin typeface="Arial" charset="0"/>
              </a:defRPr>
            </a:lvl3pPr>
            <a:lvl4pPr algn="l" rtl="0" eaLnBrk="0" fontAlgn="base" hangingPunct="0">
              <a:spcBef>
                <a:spcPct val="0"/>
              </a:spcBef>
              <a:spcAft>
                <a:spcPct val="0"/>
              </a:spcAft>
              <a:defRPr sz="2400" b="1">
                <a:solidFill>
                  <a:schemeClr val="tx1"/>
                </a:solidFill>
                <a:latin typeface="Arial" charset="0"/>
              </a:defRPr>
            </a:lvl4pPr>
            <a:lvl5pPr algn="l" rtl="0" eaLnBrk="0" fontAlgn="base" hangingPunct="0">
              <a:spcBef>
                <a:spcPct val="0"/>
              </a:spcBef>
              <a:spcAft>
                <a:spcPct val="0"/>
              </a:spcAft>
              <a:defRPr sz="2400" b="1">
                <a:solidFill>
                  <a:schemeClr val="tx1"/>
                </a:solidFill>
                <a:latin typeface="Arial" charset="0"/>
              </a:defRPr>
            </a:lvl5pPr>
            <a:lvl6pPr marL="457200" algn="l" rtl="0" eaLnBrk="1" fontAlgn="base" hangingPunct="1">
              <a:spcBef>
                <a:spcPct val="0"/>
              </a:spcBef>
              <a:spcAft>
                <a:spcPct val="0"/>
              </a:spcAft>
              <a:defRPr sz="2400" b="1">
                <a:solidFill>
                  <a:schemeClr val="tx1"/>
                </a:solidFill>
                <a:latin typeface="Arial" charset="0"/>
              </a:defRPr>
            </a:lvl6pPr>
            <a:lvl7pPr marL="914400" algn="l" rtl="0" eaLnBrk="1" fontAlgn="base" hangingPunct="1">
              <a:spcBef>
                <a:spcPct val="0"/>
              </a:spcBef>
              <a:spcAft>
                <a:spcPct val="0"/>
              </a:spcAft>
              <a:defRPr sz="2400" b="1">
                <a:solidFill>
                  <a:schemeClr val="tx1"/>
                </a:solidFill>
                <a:latin typeface="Arial" charset="0"/>
              </a:defRPr>
            </a:lvl7pPr>
            <a:lvl8pPr marL="1371600" algn="l" rtl="0" eaLnBrk="1" fontAlgn="base" hangingPunct="1">
              <a:spcBef>
                <a:spcPct val="0"/>
              </a:spcBef>
              <a:spcAft>
                <a:spcPct val="0"/>
              </a:spcAft>
              <a:defRPr sz="2400" b="1">
                <a:solidFill>
                  <a:schemeClr val="tx1"/>
                </a:solidFill>
                <a:latin typeface="Arial" charset="0"/>
              </a:defRPr>
            </a:lvl8pPr>
            <a:lvl9pPr marL="1828800" algn="l" rtl="0" eaLnBrk="1" fontAlgn="base" hangingPunct="1">
              <a:spcBef>
                <a:spcPct val="0"/>
              </a:spcBef>
              <a:spcAft>
                <a:spcPct val="0"/>
              </a:spcAft>
              <a:defRPr sz="2400" b="1">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nl-NL" altLang="nl-NL" sz="3600" b="0" i="0" u="none" strike="noStrike" kern="0" cap="none" spc="0" normalizeH="0" baseline="0" noProof="0" dirty="0" err="1">
                <a:ln>
                  <a:noFill/>
                </a:ln>
                <a:solidFill>
                  <a:srgbClr val="2263C1"/>
                </a:solidFill>
                <a:effectLst/>
                <a:uLnTx/>
                <a:uFillTx/>
                <a:latin typeface="Calibri Light" panose="020F0302020204030204"/>
                <a:ea typeface="+mj-ea"/>
                <a:cs typeface="+mj-cs"/>
              </a:rPr>
              <a:t>Higher</a:t>
            </a:r>
            <a:r>
              <a:rPr kumimoji="0" lang="nl-NL" altLang="nl-NL" sz="3600" b="0" i="0" u="none" strike="noStrike" kern="0" cap="none" spc="0" normalizeH="0" baseline="0" noProof="0" dirty="0">
                <a:ln>
                  <a:noFill/>
                </a:ln>
                <a:solidFill>
                  <a:srgbClr val="2263C1"/>
                </a:solidFill>
                <a:effectLst/>
                <a:uLnTx/>
                <a:uFillTx/>
                <a:latin typeface="Calibri Light" panose="020F0302020204030204"/>
                <a:ea typeface="+mj-ea"/>
                <a:cs typeface="+mj-cs"/>
              </a:rPr>
              <a:t> </a:t>
            </a:r>
            <a:r>
              <a:rPr kumimoji="0" lang="nl-NL" altLang="nl-NL" sz="3600" b="0" i="0" u="none" strike="noStrike" kern="0" cap="none" spc="0" normalizeH="0" baseline="0" noProof="0" dirty="0" err="1">
                <a:ln>
                  <a:noFill/>
                </a:ln>
                <a:solidFill>
                  <a:srgbClr val="2263C1"/>
                </a:solidFill>
                <a:effectLst/>
                <a:uLnTx/>
                <a:uFillTx/>
                <a:latin typeface="Calibri Light" panose="020F0302020204030204"/>
                <a:ea typeface="+mj-ea"/>
                <a:cs typeface="+mj-cs"/>
              </a:rPr>
              <a:t>trough</a:t>
            </a:r>
            <a:r>
              <a:rPr kumimoji="0" lang="nl-NL" altLang="nl-NL" sz="3600" b="0" i="0" u="none" strike="noStrike" kern="0" cap="none" spc="0" normalizeH="0" baseline="0" noProof="0" dirty="0">
                <a:ln>
                  <a:noFill/>
                </a:ln>
                <a:solidFill>
                  <a:srgbClr val="2263C1"/>
                </a:solidFill>
                <a:effectLst/>
                <a:uLnTx/>
                <a:uFillTx/>
                <a:latin typeface="Calibri Light" panose="020F0302020204030204"/>
                <a:ea typeface="+mj-ea"/>
                <a:cs typeface="+mj-cs"/>
              </a:rPr>
              <a:t> levels: </a:t>
            </a:r>
            <a:r>
              <a:rPr kumimoji="0" lang="nl-NL" altLang="nl-NL" sz="3600" b="0" i="0" u="none" strike="noStrike" kern="0" cap="none" spc="0" normalizeH="0" baseline="0" noProof="0" dirty="0" err="1">
                <a:ln>
                  <a:noFill/>
                </a:ln>
                <a:solidFill>
                  <a:srgbClr val="2263C1"/>
                </a:solidFill>
                <a:effectLst/>
                <a:uLnTx/>
                <a:uFillTx/>
                <a:latin typeface="Calibri Light" panose="020F0302020204030204"/>
                <a:ea typeface="+mj-ea"/>
                <a:cs typeface="+mj-cs"/>
              </a:rPr>
              <a:t>less</a:t>
            </a:r>
            <a:r>
              <a:rPr kumimoji="0" lang="nl-NL" altLang="nl-NL" sz="3600" b="0" i="0" u="none" strike="noStrike" kern="0" cap="none" spc="0" normalizeH="0" baseline="0" noProof="0" dirty="0">
                <a:ln>
                  <a:noFill/>
                </a:ln>
                <a:solidFill>
                  <a:srgbClr val="2263C1"/>
                </a:solidFill>
                <a:effectLst/>
                <a:uLnTx/>
                <a:uFillTx/>
                <a:latin typeface="Calibri Light" panose="020F0302020204030204"/>
                <a:ea typeface="+mj-ea"/>
                <a:cs typeface="+mj-cs"/>
              </a:rPr>
              <a:t> </a:t>
            </a:r>
            <a:r>
              <a:rPr kumimoji="0" lang="nl-NL" altLang="nl-NL" sz="3600" b="0" i="0" u="none" strike="noStrike" kern="0" cap="none" spc="0" normalizeH="0" baseline="0" noProof="0" dirty="0" err="1">
                <a:ln>
                  <a:noFill/>
                </a:ln>
                <a:solidFill>
                  <a:srgbClr val="2263C1"/>
                </a:solidFill>
                <a:effectLst/>
                <a:uLnTx/>
                <a:uFillTx/>
                <a:latin typeface="Calibri Light" panose="020F0302020204030204"/>
                <a:ea typeface="+mj-ea"/>
                <a:cs typeface="+mj-cs"/>
              </a:rPr>
              <a:t>infections</a:t>
            </a:r>
            <a:r>
              <a:rPr kumimoji="0" lang="nl-NL" altLang="nl-NL" sz="3600" b="0" i="0" u="none" strike="noStrike" kern="0" cap="none" spc="0" normalizeH="0" baseline="0" noProof="0" dirty="0">
                <a:ln>
                  <a:noFill/>
                </a:ln>
                <a:solidFill>
                  <a:srgbClr val="2263C1"/>
                </a:solidFill>
                <a:effectLst/>
                <a:uLnTx/>
                <a:uFillTx/>
                <a:latin typeface="Calibri Light" panose="020F0302020204030204"/>
                <a:ea typeface="+mj-ea"/>
                <a:cs typeface="+mj-cs"/>
              </a:rPr>
              <a:t> in </a:t>
            </a:r>
            <a:r>
              <a:rPr kumimoji="0" lang="nl-NL" altLang="nl-NL" sz="3600" b="0" i="0" u="none" strike="noStrike" kern="0" cap="none" spc="0" normalizeH="0" baseline="0" noProof="0" dirty="0" err="1">
                <a:ln>
                  <a:noFill/>
                </a:ln>
                <a:solidFill>
                  <a:srgbClr val="2263C1"/>
                </a:solidFill>
                <a:effectLst/>
                <a:uLnTx/>
                <a:uFillTx/>
                <a:latin typeface="Calibri Light" panose="020F0302020204030204"/>
                <a:ea typeface="+mj-ea"/>
                <a:cs typeface="+mj-cs"/>
              </a:rPr>
              <a:t>ScIG</a:t>
            </a:r>
            <a:endParaRPr kumimoji="0" lang="en-US" altLang="nl-NL" sz="3600" b="0" i="0" u="none" strike="noStrike" kern="0" cap="none" spc="0" normalizeH="0" baseline="0" noProof="0" dirty="0">
              <a:ln>
                <a:noFill/>
              </a:ln>
              <a:solidFill>
                <a:srgbClr val="2263C1"/>
              </a:solidFill>
              <a:effectLst/>
              <a:uLnTx/>
              <a:uFillTx/>
              <a:latin typeface="Calibri Light" panose="020F0302020204030204"/>
              <a:ea typeface="+mj-ea"/>
              <a:cs typeface="+mj-cs"/>
            </a:endParaRPr>
          </a:p>
        </p:txBody>
      </p:sp>
      <p:cxnSp>
        <p:nvCxnSpPr>
          <p:cNvPr id="7" name="Straight Connector 5">
            <a:extLst>
              <a:ext uri="{FF2B5EF4-FFF2-40B4-BE49-F238E27FC236}">
                <a16:creationId xmlns:a16="http://schemas.microsoft.com/office/drawing/2014/main" id="{14236193-4BA2-4702-A92F-6C0E62BAA6DB}"/>
              </a:ext>
            </a:extLst>
          </p:cNvPr>
          <p:cNvCxnSpPr/>
          <p:nvPr/>
        </p:nvCxnSpPr>
        <p:spPr bwMode="auto">
          <a:xfrm>
            <a:off x="1559496" y="6453336"/>
            <a:ext cx="9144000" cy="0"/>
          </a:xfrm>
          <a:prstGeom prst="line">
            <a:avLst/>
          </a:prstGeom>
          <a:noFill/>
          <a:ln w="28575" cap="flat" cmpd="sng" algn="ctr">
            <a:solidFill>
              <a:schemeClr val="tx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Tekstvak 5"/>
          <p:cNvSpPr txBox="1">
            <a:spLocks noChangeArrowheads="1"/>
          </p:cNvSpPr>
          <p:nvPr/>
        </p:nvSpPr>
        <p:spPr bwMode="auto">
          <a:xfrm>
            <a:off x="6184218" y="6443866"/>
            <a:ext cx="444828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Arial" charset="0"/>
              </a:defRPr>
            </a:lvl1pPr>
            <a:lvl2pPr marL="742950" indent="-285750" eaLnBrk="0" hangingPunct="0">
              <a:defRPr sz="2400" b="1">
                <a:solidFill>
                  <a:schemeClr val="tx1"/>
                </a:solidFill>
                <a:latin typeface="Arial" charset="0"/>
              </a:defRPr>
            </a:lvl2pPr>
            <a:lvl3pPr marL="1143000" indent="-228600" eaLnBrk="0" hangingPunct="0">
              <a:defRPr sz="2400" b="1">
                <a:solidFill>
                  <a:schemeClr val="tx1"/>
                </a:solidFill>
                <a:latin typeface="Arial" charset="0"/>
              </a:defRPr>
            </a:lvl3pPr>
            <a:lvl4pPr marL="1600200" indent="-228600" eaLnBrk="0" hangingPunct="0">
              <a:defRPr sz="2400" b="1">
                <a:solidFill>
                  <a:schemeClr val="tx1"/>
                </a:solidFill>
                <a:latin typeface="Arial" charset="0"/>
              </a:defRPr>
            </a:lvl4pPr>
            <a:lvl5pPr marL="2057400" indent="-228600" eaLnBrk="0" hangingPunct="0">
              <a:defRPr sz="2400" b="1">
                <a:solidFill>
                  <a:schemeClr val="tx1"/>
                </a:solidFill>
                <a:latin typeface="Arial" charset="0"/>
              </a:defRPr>
            </a:lvl5pPr>
            <a:lvl6pPr marL="2514600" indent="-228600" eaLnBrk="0" fontAlgn="base" hangingPunct="0">
              <a:spcBef>
                <a:spcPct val="0"/>
              </a:spcBef>
              <a:spcAft>
                <a:spcPct val="0"/>
              </a:spcAft>
              <a:defRPr sz="2400" b="1">
                <a:solidFill>
                  <a:schemeClr val="tx1"/>
                </a:solidFill>
                <a:latin typeface="Arial" charset="0"/>
              </a:defRPr>
            </a:lvl6pPr>
            <a:lvl7pPr marL="2971800" indent="-228600" eaLnBrk="0" fontAlgn="base" hangingPunct="0">
              <a:spcBef>
                <a:spcPct val="0"/>
              </a:spcBef>
              <a:spcAft>
                <a:spcPct val="0"/>
              </a:spcAft>
              <a:defRPr sz="2400" b="1">
                <a:solidFill>
                  <a:schemeClr val="tx1"/>
                </a:solidFill>
                <a:latin typeface="Arial" charset="0"/>
              </a:defRPr>
            </a:lvl7pPr>
            <a:lvl8pPr marL="3429000" indent="-228600" eaLnBrk="0" fontAlgn="base" hangingPunct="0">
              <a:spcBef>
                <a:spcPct val="0"/>
              </a:spcBef>
              <a:spcAft>
                <a:spcPct val="0"/>
              </a:spcAft>
              <a:defRPr sz="2400" b="1">
                <a:solidFill>
                  <a:schemeClr val="tx1"/>
                </a:solidFill>
                <a:latin typeface="Arial" charset="0"/>
              </a:defRPr>
            </a:lvl8pPr>
            <a:lvl9pPr marL="3886200" indent="-228600" eaLnBrk="0" fontAlgn="base" hangingPunct="0">
              <a:spcBef>
                <a:spcPct val="0"/>
              </a:spcBef>
              <a:spcAft>
                <a:spcPct val="0"/>
              </a:spcAft>
              <a:defRPr sz="2400" b="1">
                <a:solidFill>
                  <a:schemeClr val="tx1"/>
                </a:solidFill>
                <a:latin typeface="Arial" charset="0"/>
              </a:defRPr>
            </a:lvl9pPr>
          </a:lstStyle>
          <a:p>
            <a:pPr marL="0" marR="0" lvl="0" indent="0" algn="r" defTabSz="914400" rtl="0" eaLnBrk="0" fontAlgn="auto" latinLnBrk="0" hangingPunct="0">
              <a:lnSpc>
                <a:spcPct val="100000"/>
              </a:lnSpc>
              <a:spcBef>
                <a:spcPts val="0"/>
              </a:spcBef>
              <a:spcAft>
                <a:spcPts val="0"/>
              </a:spcAft>
              <a:buClrTx/>
              <a:buSzTx/>
              <a:buFontTx/>
              <a:buNone/>
              <a:tabLst/>
              <a:defRPr/>
            </a:pPr>
            <a:r>
              <a:rPr kumimoji="0" lang="nl-NL" altLang="nl-NL" sz="1400" b="0" i="0" u="none" strike="noStrike" kern="1200" cap="none" spc="0" normalizeH="0" baseline="0" noProof="0" dirty="0" err="1">
                <a:ln>
                  <a:noFill/>
                </a:ln>
                <a:solidFill>
                  <a:srgbClr val="0D1F74"/>
                </a:solidFill>
                <a:effectLst/>
                <a:uLnTx/>
                <a:uFillTx/>
                <a:latin typeface="Arial" charset="0"/>
                <a:ea typeface="+mn-ea"/>
                <a:cs typeface="+mn-cs"/>
              </a:rPr>
              <a:t>Shresta</a:t>
            </a:r>
            <a:r>
              <a:rPr kumimoji="0" lang="nl-NL" altLang="nl-NL" sz="1400" b="0" i="0" u="none" strike="noStrike" kern="1200" cap="none" spc="0" normalizeH="0" baseline="0" noProof="0" dirty="0">
                <a:ln>
                  <a:noFill/>
                </a:ln>
                <a:solidFill>
                  <a:srgbClr val="0D1F74"/>
                </a:solidFill>
                <a:effectLst/>
                <a:uLnTx/>
                <a:uFillTx/>
                <a:latin typeface="Arial" charset="0"/>
                <a:ea typeface="+mn-ea"/>
                <a:cs typeface="+mn-cs"/>
              </a:rPr>
              <a:t> P et al. World </a:t>
            </a:r>
            <a:r>
              <a:rPr kumimoji="0" lang="nl-NL" altLang="nl-NL" sz="1400" b="0" i="0" u="none" strike="noStrike" kern="1200" cap="none" spc="0" normalizeH="0" baseline="0" noProof="0" dirty="0" err="1">
                <a:ln>
                  <a:noFill/>
                </a:ln>
                <a:solidFill>
                  <a:srgbClr val="0D1F74"/>
                </a:solidFill>
                <a:effectLst/>
                <a:uLnTx/>
                <a:uFillTx/>
                <a:latin typeface="Arial" charset="0"/>
                <a:ea typeface="+mn-ea"/>
                <a:cs typeface="+mn-cs"/>
              </a:rPr>
              <a:t>Allergy</a:t>
            </a:r>
            <a:r>
              <a:rPr kumimoji="0" lang="nl-NL" altLang="nl-NL" sz="1400" b="0" i="0" u="none" strike="noStrike" kern="1200" cap="none" spc="0" normalizeH="0" baseline="0" noProof="0" dirty="0">
                <a:ln>
                  <a:noFill/>
                </a:ln>
                <a:solidFill>
                  <a:srgbClr val="0D1F74"/>
                </a:solidFill>
                <a:effectLst/>
                <a:uLnTx/>
                <a:uFillTx/>
                <a:latin typeface="Arial" charset="0"/>
                <a:ea typeface="+mn-ea"/>
                <a:cs typeface="+mn-cs"/>
              </a:rPr>
              <a:t> </a:t>
            </a:r>
            <a:r>
              <a:rPr kumimoji="0" lang="nl-NL" altLang="nl-NL" sz="1400" b="0" i="0" u="none" strike="noStrike" kern="1200" cap="none" spc="0" normalizeH="0" baseline="0" noProof="0" dirty="0" err="1">
                <a:ln>
                  <a:noFill/>
                </a:ln>
                <a:solidFill>
                  <a:srgbClr val="0D1F74"/>
                </a:solidFill>
                <a:effectLst/>
                <a:uLnTx/>
                <a:uFillTx/>
                <a:latin typeface="Arial" charset="0"/>
                <a:ea typeface="+mn-ea"/>
                <a:cs typeface="+mn-cs"/>
              </a:rPr>
              <a:t>Org</a:t>
            </a:r>
            <a:r>
              <a:rPr kumimoji="0" lang="nl-NL" altLang="nl-NL" sz="1400" b="0" i="0" u="none" strike="noStrike" kern="1200" cap="none" spc="0" normalizeH="0" baseline="0" noProof="0" dirty="0">
                <a:ln>
                  <a:noFill/>
                </a:ln>
                <a:solidFill>
                  <a:srgbClr val="0D1F74"/>
                </a:solidFill>
                <a:effectLst/>
                <a:uLnTx/>
                <a:uFillTx/>
                <a:latin typeface="Arial" charset="0"/>
                <a:ea typeface="+mn-ea"/>
                <a:cs typeface="+mn-cs"/>
              </a:rPr>
              <a:t> J 2019</a:t>
            </a:r>
          </a:p>
        </p:txBody>
      </p:sp>
    </p:spTree>
    <p:extLst>
      <p:ext uri="{BB962C8B-B14F-4D97-AF65-F5344CB8AC3E}">
        <p14:creationId xmlns:p14="http://schemas.microsoft.com/office/powerpoint/2010/main" val="419815897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4898" name="Rectangle 2">
            <a:extLst>
              <a:ext uri="{FF2B5EF4-FFF2-40B4-BE49-F238E27FC236}">
                <a16:creationId xmlns:a16="http://schemas.microsoft.com/office/drawing/2014/main" id="{CE970454-3030-F04F-B9EB-6CBC0471C16B}"/>
              </a:ext>
            </a:extLst>
          </p:cNvPr>
          <p:cNvSpPr>
            <a:spLocks noGrp="1" noChangeArrowheads="1"/>
          </p:cNvSpPr>
          <p:nvPr>
            <p:ph type="title"/>
          </p:nvPr>
        </p:nvSpPr>
        <p:spPr/>
        <p:txBody>
          <a:bodyPr>
            <a:normAutofit/>
          </a:bodyPr>
          <a:lstStyle/>
          <a:p>
            <a:pPr algn="ctr">
              <a:defRPr/>
            </a:pPr>
            <a:r>
              <a:rPr lang="nl-NL" dirty="0" err="1">
                <a:solidFill>
                  <a:srgbClr val="2263C1"/>
                </a:solidFill>
                <a:latin typeface="+mn-lt"/>
              </a:rPr>
              <a:t>Suspected</a:t>
            </a:r>
            <a:r>
              <a:rPr lang="nl-NL" dirty="0">
                <a:solidFill>
                  <a:srgbClr val="2263C1"/>
                </a:solidFill>
                <a:latin typeface="+mn-lt"/>
              </a:rPr>
              <a:t> </a:t>
            </a:r>
            <a:r>
              <a:rPr lang="nl-NL" dirty="0" err="1">
                <a:solidFill>
                  <a:srgbClr val="2263C1"/>
                </a:solidFill>
                <a:latin typeface="+mn-lt"/>
              </a:rPr>
              <a:t>causes</a:t>
            </a:r>
            <a:r>
              <a:rPr lang="nl-NL" dirty="0">
                <a:solidFill>
                  <a:srgbClr val="2263C1"/>
                </a:solidFill>
                <a:latin typeface="+mn-lt"/>
              </a:rPr>
              <a:t> of </a:t>
            </a:r>
            <a:r>
              <a:rPr lang="nl-NL" dirty="0" err="1">
                <a:solidFill>
                  <a:srgbClr val="2263C1"/>
                </a:solidFill>
                <a:latin typeface="+mn-lt"/>
              </a:rPr>
              <a:t>serious</a:t>
            </a:r>
            <a:r>
              <a:rPr lang="nl-NL" dirty="0">
                <a:solidFill>
                  <a:srgbClr val="2263C1"/>
                </a:solidFill>
                <a:latin typeface="+mn-lt"/>
              </a:rPr>
              <a:t> adverse events</a:t>
            </a:r>
          </a:p>
        </p:txBody>
      </p:sp>
      <p:sp>
        <p:nvSpPr>
          <p:cNvPr id="464899" name="Rectangle 3">
            <a:extLst>
              <a:ext uri="{FF2B5EF4-FFF2-40B4-BE49-F238E27FC236}">
                <a16:creationId xmlns:a16="http://schemas.microsoft.com/office/drawing/2014/main" id="{94025F19-779F-0046-90F9-9033DB5C1CF8}"/>
              </a:ext>
            </a:extLst>
          </p:cNvPr>
          <p:cNvSpPr>
            <a:spLocks noGrp="1" noChangeArrowheads="1"/>
          </p:cNvSpPr>
          <p:nvPr>
            <p:ph type="body" sz="half" idx="1"/>
          </p:nvPr>
        </p:nvSpPr>
        <p:spPr/>
        <p:txBody>
          <a:bodyPr>
            <a:noAutofit/>
          </a:bodyPr>
          <a:lstStyle/>
          <a:p>
            <a:pPr>
              <a:lnSpc>
                <a:spcPct val="80000"/>
              </a:lnSpc>
              <a:defRPr/>
            </a:pPr>
            <a:r>
              <a:rPr lang="nl-NL" sz="2000" dirty="0" err="1">
                <a:solidFill>
                  <a:srgbClr val="C00000"/>
                </a:solidFill>
              </a:rPr>
              <a:t>Potential</a:t>
            </a:r>
            <a:r>
              <a:rPr lang="nl-NL" sz="2000" dirty="0">
                <a:solidFill>
                  <a:srgbClr val="C00000"/>
                </a:solidFill>
              </a:rPr>
              <a:t> risk</a:t>
            </a:r>
          </a:p>
          <a:p>
            <a:pPr>
              <a:lnSpc>
                <a:spcPct val="80000"/>
              </a:lnSpc>
              <a:defRPr/>
            </a:pPr>
            <a:endParaRPr lang="nl-NL" sz="2000" dirty="0"/>
          </a:p>
          <a:p>
            <a:pPr>
              <a:lnSpc>
                <a:spcPct val="80000"/>
              </a:lnSpc>
              <a:defRPr/>
            </a:pPr>
            <a:r>
              <a:rPr lang="nl-NL" sz="2000" dirty="0" err="1"/>
              <a:t>Aseptic</a:t>
            </a:r>
            <a:r>
              <a:rPr lang="nl-NL" sz="2000" dirty="0"/>
              <a:t> meningitis</a:t>
            </a:r>
          </a:p>
          <a:p>
            <a:pPr>
              <a:lnSpc>
                <a:spcPct val="80000"/>
              </a:lnSpc>
              <a:defRPr/>
            </a:pPr>
            <a:r>
              <a:rPr lang="nl-NL" sz="2000" dirty="0" err="1"/>
              <a:t>Renal</a:t>
            </a:r>
            <a:r>
              <a:rPr lang="nl-NL" sz="2000" dirty="0"/>
              <a:t> failure</a:t>
            </a:r>
          </a:p>
          <a:p>
            <a:pPr marL="0" indent="0">
              <a:lnSpc>
                <a:spcPct val="80000"/>
              </a:lnSpc>
              <a:buNone/>
              <a:defRPr/>
            </a:pPr>
            <a:endParaRPr lang="nl-NL" sz="2000" dirty="0"/>
          </a:p>
          <a:p>
            <a:pPr>
              <a:lnSpc>
                <a:spcPct val="80000"/>
              </a:lnSpc>
              <a:defRPr/>
            </a:pPr>
            <a:r>
              <a:rPr lang="nl-NL" sz="2000" dirty="0" err="1"/>
              <a:t>Increase</a:t>
            </a:r>
            <a:r>
              <a:rPr lang="nl-NL" sz="2000" dirty="0"/>
              <a:t> plasma </a:t>
            </a:r>
            <a:r>
              <a:rPr lang="nl-NL" sz="2000" dirty="0" err="1"/>
              <a:t>viscosity</a:t>
            </a:r>
            <a:endParaRPr lang="nl-NL" sz="2000" dirty="0"/>
          </a:p>
          <a:p>
            <a:pPr>
              <a:lnSpc>
                <a:spcPct val="80000"/>
              </a:lnSpc>
              <a:defRPr/>
            </a:pPr>
            <a:r>
              <a:rPr lang="nl-NL" sz="2000" dirty="0" err="1"/>
              <a:t>Thromboembolic</a:t>
            </a:r>
            <a:r>
              <a:rPr lang="nl-NL" sz="2000" dirty="0"/>
              <a:t> events</a:t>
            </a:r>
          </a:p>
          <a:p>
            <a:pPr marL="0" indent="0">
              <a:lnSpc>
                <a:spcPct val="100000"/>
              </a:lnSpc>
              <a:buNone/>
              <a:defRPr/>
            </a:pPr>
            <a:endParaRPr lang="nl-NL" sz="2000" dirty="0"/>
          </a:p>
          <a:p>
            <a:pPr>
              <a:lnSpc>
                <a:spcPct val="80000"/>
              </a:lnSpc>
              <a:defRPr/>
            </a:pPr>
            <a:r>
              <a:rPr lang="nl-NL" sz="2000" dirty="0"/>
              <a:t>Immune </a:t>
            </a:r>
            <a:r>
              <a:rPr lang="nl-NL" sz="2000" dirty="0" err="1"/>
              <a:t>hemolysis</a:t>
            </a:r>
            <a:endParaRPr lang="nl-NL" sz="2000" dirty="0"/>
          </a:p>
          <a:p>
            <a:pPr>
              <a:lnSpc>
                <a:spcPct val="80000"/>
              </a:lnSpc>
              <a:defRPr/>
            </a:pPr>
            <a:endParaRPr lang="nl-NL" sz="2000" dirty="0"/>
          </a:p>
          <a:p>
            <a:pPr>
              <a:lnSpc>
                <a:spcPct val="80000"/>
              </a:lnSpc>
              <a:defRPr/>
            </a:pPr>
            <a:r>
              <a:rPr lang="nl-NL" sz="2000" dirty="0"/>
              <a:t>Shock</a:t>
            </a:r>
          </a:p>
        </p:txBody>
      </p:sp>
      <p:sp>
        <p:nvSpPr>
          <p:cNvPr id="464900" name="Rectangle 4">
            <a:extLst>
              <a:ext uri="{FF2B5EF4-FFF2-40B4-BE49-F238E27FC236}">
                <a16:creationId xmlns:a16="http://schemas.microsoft.com/office/drawing/2014/main" id="{48CEF09B-87EA-4541-B16E-11A4FA9EB47B}"/>
              </a:ext>
            </a:extLst>
          </p:cNvPr>
          <p:cNvSpPr>
            <a:spLocks noGrp="1" noChangeArrowheads="1"/>
          </p:cNvSpPr>
          <p:nvPr>
            <p:ph type="body" sz="half" idx="2"/>
          </p:nvPr>
        </p:nvSpPr>
        <p:spPr>
          <a:xfrm>
            <a:off x="6172200" y="1801875"/>
            <a:ext cx="5181600" cy="4351338"/>
          </a:xfrm>
        </p:spPr>
        <p:txBody>
          <a:bodyPr>
            <a:normAutofit/>
          </a:bodyPr>
          <a:lstStyle/>
          <a:p>
            <a:pPr>
              <a:lnSpc>
                <a:spcPct val="80000"/>
              </a:lnSpc>
              <a:defRPr/>
            </a:pPr>
            <a:r>
              <a:rPr lang="nl-NL" sz="2000" dirty="0" err="1">
                <a:solidFill>
                  <a:srgbClr val="C00000"/>
                </a:solidFill>
              </a:rPr>
              <a:t>Possible</a:t>
            </a:r>
            <a:r>
              <a:rPr lang="nl-NL" sz="2000" dirty="0">
                <a:solidFill>
                  <a:srgbClr val="C00000"/>
                </a:solidFill>
              </a:rPr>
              <a:t> </a:t>
            </a:r>
            <a:r>
              <a:rPr lang="nl-NL" sz="2000" dirty="0" err="1">
                <a:solidFill>
                  <a:srgbClr val="C00000"/>
                </a:solidFill>
              </a:rPr>
              <a:t>cause</a:t>
            </a:r>
            <a:endParaRPr lang="nl-NL" sz="2000" dirty="0">
              <a:solidFill>
                <a:srgbClr val="C00000"/>
              </a:solidFill>
            </a:endParaRPr>
          </a:p>
          <a:p>
            <a:pPr>
              <a:lnSpc>
                <a:spcPct val="80000"/>
              </a:lnSpc>
              <a:defRPr/>
            </a:pPr>
            <a:endParaRPr lang="nl-NL" sz="2000" dirty="0"/>
          </a:p>
          <a:p>
            <a:pPr>
              <a:lnSpc>
                <a:spcPct val="80000"/>
              </a:lnSpc>
              <a:defRPr/>
            </a:pPr>
            <a:r>
              <a:rPr lang="nl-NL" sz="2000" dirty="0" err="1"/>
              <a:t>Hyperosmolality</a:t>
            </a:r>
            <a:endParaRPr lang="nl-NL" sz="2000" dirty="0"/>
          </a:p>
          <a:p>
            <a:pPr>
              <a:lnSpc>
                <a:spcPct val="80000"/>
              </a:lnSpc>
              <a:defRPr/>
            </a:pPr>
            <a:r>
              <a:rPr lang="nl-NL" sz="2000" dirty="0" err="1"/>
              <a:t>Carbohydrate</a:t>
            </a:r>
            <a:r>
              <a:rPr lang="nl-NL" sz="2000" dirty="0"/>
              <a:t> content, </a:t>
            </a:r>
            <a:r>
              <a:rPr lang="nl-NL" sz="2000" dirty="0" err="1"/>
              <a:t>especially</a:t>
            </a:r>
            <a:r>
              <a:rPr lang="nl-NL" sz="2000" dirty="0"/>
              <a:t> sucrose</a:t>
            </a:r>
          </a:p>
          <a:p>
            <a:pPr>
              <a:lnSpc>
                <a:spcPct val="80000"/>
              </a:lnSpc>
              <a:defRPr/>
            </a:pPr>
            <a:endParaRPr lang="nl-NL" sz="2000" dirty="0"/>
          </a:p>
          <a:p>
            <a:pPr>
              <a:lnSpc>
                <a:spcPct val="80000"/>
              </a:lnSpc>
              <a:defRPr/>
            </a:pPr>
            <a:r>
              <a:rPr lang="nl-NL" sz="2000" dirty="0" err="1"/>
              <a:t>Increased</a:t>
            </a:r>
            <a:r>
              <a:rPr lang="nl-NL" sz="2000" dirty="0"/>
              <a:t> IgG</a:t>
            </a:r>
          </a:p>
          <a:p>
            <a:pPr>
              <a:lnSpc>
                <a:spcPct val="80000"/>
              </a:lnSpc>
              <a:defRPr/>
            </a:pPr>
            <a:r>
              <a:rPr lang="nl-NL" sz="2000" dirty="0" err="1"/>
              <a:t>Activated</a:t>
            </a:r>
            <a:r>
              <a:rPr lang="nl-NL" sz="2000" dirty="0"/>
              <a:t> factor XI, high Na+, </a:t>
            </a:r>
            <a:r>
              <a:rPr lang="nl-NL" sz="2000" dirty="0" err="1"/>
              <a:t>hyperosmolality</a:t>
            </a:r>
            <a:endParaRPr lang="nl-NL" sz="2000" dirty="0"/>
          </a:p>
          <a:p>
            <a:pPr>
              <a:lnSpc>
                <a:spcPct val="80000"/>
              </a:lnSpc>
              <a:defRPr/>
            </a:pPr>
            <a:endParaRPr lang="nl-NL" sz="2000" dirty="0"/>
          </a:p>
          <a:p>
            <a:pPr>
              <a:lnSpc>
                <a:spcPct val="80000"/>
              </a:lnSpc>
              <a:defRPr/>
            </a:pPr>
            <a:r>
              <a:rPr lang="nl-NL" sz="2000" dirty="0"/>
              <a:t>Antibody (anti-D)</a:t>
            </a:r>
          </a:p>
          <a:p>
            <a:pPr>
              <a:lnSpc>
                <a:spcPct val="80000"/>
              </a:lnSpc>
              <a:defRPr/>
            </a:pPr>
            <a:endParaRPr lang="nl-NL" sz="2000" dirty="0"/>
          </a:p>
          <a:p>
            <a:pPr>
              <a:lnSpc>
                <a:spcPct val="80000"/>
              </a:lnSpc>
              <a:defRPr/>
            </a:pPr>
            <a:r>
              <a:rPr lang="nl-NL" sz="2000" dirty="0"/>
              <a:t>IgG </a:t>
            </a:r>
            <a:r>
              <a:rPr lang="nl-NL" sz="2000" dirty="0" err="1"/>
              <a:t>aggregates</a:t>
            </a:r>
            <a:r>
              <a:rPr lang="nl-NL" sz="2000" dirty="0"/>
              <a:t>, anti-</a:t>
            </a:r>
            <a:r>
              <a:rPr lang="nl-NL" sz="2000" dirty="0" err="1"/>
              <a:t>IgA</a:t>
            </a:r>
            <a:endParaRPr lang="nl-NL" sz="2000" dirty="0"/>
          </a:p>
        </p:txBody>
      </p:sp>
      <p:sp>
        <p:nvSpPr>
          <p:cNvPr id="464901" name="Line 5">
            <a:extLst>
              <a:ext uri="{FF2B5EF4-FFF2-40B4-BE49-F238E27FC236}">
                <a16:creationId xmlns:a16="http://schemas.microsoft.com/office/drawing/2014/main" id="{AD4C542E-F34E-9549-976A-9E5EF526AAD9}"/>
              </a:ext>
            </a:extLst>
          </p:cNvPr>
          <p:cNvSpPr>
            <a:spLocks noChangeShapeType="1"/>
          </p:cNvSpPr>
          <p:nvPr/>
        </p:nvSpPr>
        <p:spPr bwMode="auto">
          <a:xfrm flipV="1">
            <a:off x="926275" y="2171749"/>
            <a:ext cx="9201975" cy="48939"/>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nl-NL" sz="3200" b="0" i="0" u="none" strike="noStrike" kern="1200" cap="none" spc="0" normalizeH="0" baseline="0" noProof="0">
              <a:ln>
                <a:noFill/>
              </a:ln>
              <a:solidFill>
                <a:srgbClr val="FFFFFF"/>
              </a:solidFill>
              <a:effectLst/>
              <a:uLnTx/>
              <a:uFillTx/>
              <a:latin typeface="Arial" charset="0"/>
              <a:ea typeface="ＭＳ Ｐゴシック" charset="0"/>
              <a:cs typeface="ＭＳ Ｐゴシック" charset="0"/>
            </a:endParaRPr>
          </a:p>
        </p:txBody>
      </p:sp>
      <p:sp>
        <p:nvSpPr>
          <p:cNvPr id="464902" name="Text Box 6">
            <a:extLst>
              <a:ext uri="{FF2B5EF4-FFF2-40B4-BE49-F238E27FC236}">
                <a16:creationId xmlns:a16="http://schemas.microsoft.com/office/drawing/2014/main" id="{EC02C4E9-83B2-424B-8712-A388298C17A8}"/>
              </a:ext>
            </a:extLst>
          </p:cNvPr>
          <p:cNvSpPr txBox="1">
            <a:spLocks noChangeArrowheads="1"/>
          </p:cNvSpPr>
          <p:nvPr/>
        </p:nvSpPr>
        <p:spPr bwMode="auto">
          <a:xfrm>
            <a:off x="992293" y="6319465"/>
            <a:ext cx="2652970" cy="33855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nl-NL" sz="1600" b="1" i="0" u="none" strike="noStrike" kern="1200" cap="none" spc="0" normalizeH="0" baseline="0" noProof="0" dirty="0" err="1">
                <a:ln>
                  <a:noFill/>
                </a:ln>
                <a:solidFill>
                  <a:prstClr val="black"/>
                </a:solidFill>
                <a:effectLst/>
                <a:uLnTx/>
                <a:uFillTx/>
                <a:latin typeface="Times New Roman" panose="02020603050405020304" pitchFamily="18" charset="0"/>
                <a:ea typeface="ＭＳ Ｐゴシック" charset="0"/>
                <a:cs typeface="ＭＳ Ｐゴシック" charset="0"/>
              </a:rPr>
              <a:t>Adapted</a:t>
            </a:r>
            <a:r>
              <a:rPr kumimoji="0" lang="nl-NL" sz="1600" b="1" i="0" u="none" strike="noStrike" kern="1200" cap="none" spc="0" normalizeH="0" baseline="0" noProof="0" dirty="0">
                <a:ln>
                  <a:noFill/>
                </a:ln>
                <a:solidFill>
                  <a:prstClr val="black"/>
                </a:solidFill>
                <a:effectLst/>
                <a:uLnTx/>
                <a:uFillTx/>
                <a:latin typeface="Times New Roman" panose="02020603050405020304" pitchFamily="18" charset="0"/>
                <a:ea typeface="ＭＳ Ｐゴシック" charset="0"/>
                <a:cs typeface="ＭＳ Ｐゴシック" charset="0"/>
              </a:rPr>
              <a:t> </a:t>
            </a:r>
            <a:r>
              <a:rPr kumimoji="0" lang="nl-NL" sz="1600" b="1" i="0" u="none" strike="noStrike" kern="1200" cap="none" spc="0" normalizeH="0" baseline="0" noProof="0" dirty="0" err="1">
                <a:ln>
                  <a:noFill/>
                </a:ln>
                <a:solidFill>
                  <a:prstClr val="black"/>
                </a:solidFill>
                <a:effectLst/>
                <a:uLnTx/>
                <a:uFillTx/>
                <a:latin typeface="Times New Roman" panose="02020603050405020304" pitchFamily="18" charset="0"/>
                <a:ea typeface="ＭＳ Ｐゴシック" charset="0"/>
                <a:cs typeface="ＭＳ Ｐゴシック" charset="0"/>
              </a:rPr>
              <a:t>from</a:t>
            </a:r>
            <a:r>
              <a:rPr kumimoji="0" lang="nl-NL" sz="1600" b="1" i="0" u="none" strike="noStrike" kern="1200" cap="none" spc="0" normalizeH="0" baseline="0" noProof="0" dirty="0">
                <a:ln>
                  <a:noFill/>
                </a:ln>
                <a:solidFill>
                  <a:prstClr val="black"/>
                </a:solidFill>
                <a:effectLst/>
                <a:uLnTx/>
                <a:uFillTx/>
                <a:latin typeface="Times New Roman" panose="02020603050405020304" pitchFamily="18" charset="0"/>
                <a:ea typeface="ＭＳ Ｐゴシック" charset="0"/>
                <a:cs typeface="ＭＳ Ｐゴシック" charset="0"/>
              </a:rPr>
              <a:t> </a:t>
            </a:r>
            <a:r>
              <a:rPr kumimoji="0" lang="nl-NL" sz="1600" b="1" i="0" u="none" strike="noStrike" kern="1200" cap="none" spc="0" normalizeH="0" baseline="0" noProof="0" dirty="0" err="1">
                <a:ln>
                  <a:noFill/>
                </a:ln>
                <a:solidFill>
                  <a:prstClr val="black"/>
                </a:solidFill>
                <a:effectLst/>
                <a:uLnTx/>
                <a:uFillTx/>
                <a:latin typeface="Times New Roman" panose="02020603050405020304" pitchFamily="18" charset="0"/>
                <a:ea typeface="ＭＳ Ｐゴシック" charset="0"/>
                <a:cs typeface="ＭＳ Ｐゴシック" charset="0"/>
              </a:rPr>
              <a:t>Durandy</a:t>
            </a:r>
            <a:r>
              <a:rPr kumimoji="0" lang="nl-NL" sz="1600" b="1" i="0" u="none" strike="noStrike" kern="1200" cap="none" spc="0" normalizeH="0" baseline="0" noProof="0" dirty="0">
                <a:ln>
                  <a:noFill/>
                </a:ln>
                <a:solidFill>
                  <a:prstClr val="black"/>
                </a:solidFill>
                <a:effectLst/>
                <a:uLnTx/>
                <a:uFillTx/>
                <a:latin typeface="Times New Roman" panose="02020603050405020304" pitchFamily="18" charset="0"/>
                <a:ea typeface="ＭＳ Ｐゴシック" charset="0"/>
                <a:cs typeface="ＭＳ Ｐゴシック" charset="0"/>
              </a:rPr>
              <a:t>, 2005</a:t>
            </a:r>
          </a:p>
        </p:txBody>
      </p:sp>
    </p:spTree>
    <p:extLst>
      <p:ext uri="{BB962C8B-B14F-4D97-AF65-F5344CB8AC3E}">
        <p14:creationId xmlns:p14="http://schemas.microsoft.com/office/powerpoint/2010/main" val="75115620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2B11C07-6513-C49C-1A2B-B499DBE24913}"/>
              </a:ext>
            </a:extLst>
          </p:cNvPr>
          <p:cNvSpPr>
            <a:spLocks noGrp="1"/>
          </p:cNvSpPr>
          <p:nvPr>
            <p:ph type="title"/>
          </p:nvPr>
        </p:nvSpPr>
        <p:spPr/>
        <p:txBody>
          <a:bodyPr/>
          <a:lstStyle/>
          <a:p>
            <a:r>
              <a:rPr lang="nl-NL" dirty="0">
                <a:solidFill>
                  <a:srgbClr val="2263C1"/>
                </a:solidFill>
              </a:rPr>
              <a:t>Side </a:t>
            </a:r>
            <a:r>
              <a:rPr lang="nl-NL" dirty="0" err="1">
                <a:solidFill>
                  <a:srgbClr val="2263C1"/>
                </a:solidFill>
              </a:rPr>
              <a:t>effects</a:t>
            </a:r>
            <a:r>
              <a:rPr lang="nl-NL" dirty="0">
                <a:solidFill>
                  <a:srgbClr val="2263C1"/>
                </a:solidFill>
              </a:rPr>
              <a:t> IgG </a:t>
            </a:r>
            <a:r>
              <a:rPr lang="nl-NL" dirty="0" err="1">
                <a:solidFill>
                  <a:srgbClr val="2263C1"/>
                </a:solidFill>
              </a:rPr>
              <a:t>infusion</a:t>
            </a:r>
            <a:r>
              <a:rPr lang="nl-NL" dirty="0">
                <a:solidFill>
                  <a:srgbClr val="2263C1"/>
                </a:solidFill>
              </a:rPr>
              <a:t> </a:t>
            </a:r>
            <a:r>
              <a:rPr lang="nl-NL" dirty="0" err="1">
                <a:solidFill>
                  <a:srgbClr val="2263C1"/>
                </a:solidFill>
              </a:rPr>
              <a:t>therapy</a:t>
            </a:r>
            <a:endParaRPr lang="nl-NL" dirty="0">
              <a:solidFill>
                <a:srgbClr val="2263C1"/>
              </a:solidFill>
            </a:endParaRPr>
          </a:p>
        </p:txBody>
      </p:sp>
      <p:sp>
        <p:nvSpPr>
          <p:cNvPr id="4" name="Rectangle 1">
            <a:extLst>
              <a:ext uri="{FF2B5EF4-FFF2-40B4-BE49-F238E27FC236}">
                <a16:creationId xmlns:a16="http://schemas.microsoft.com/office/drawing/2014/main" id="{C1386B31-FC30-93FA-7626-3F2BAA147707}"/>
              </a:ext>
            </a:extLst>
          </p:cNvPr>
          <p:cNvSpPr>
            <a:spLocks noGrp="1" noChangeArrowheads="1"/>
          </p:cNvSpPr>
          <p:nvPr>
            <p:ph idx="1"/>
          </p:nvPr>
        </p:nvSpPr>
        <p:spPr bwMode="auto">
          <a:xfrm>
            <a:off x="838200" y="1677583"/>
            <a:ext cx="5945858" cy="4647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nl-NL" altLang="nl-NL" sz="1800" b="1" i="0" u="none" strike="noStrike" cap="none" normalizeH="0" baseline="0" dirty="0">
                <a:ln>
                  <a:noFill/>
                </a:ln>
                <a:solidFill>
                  <a:srgbClr val="000000"/>
                </a:solidFill>
                <a:effectLst/>
                <a:latin typeface="Arial" panose="020B0604020202020204" pitchFamily="34" charset="0"/>
              </a:rPr>
              <a:t>Mild &amp; Common Side </a:t>
            </a:r>
            <a:r>
              <a:rPr kumimoji="0" lang="nl-NL" altLang="nl-NL" sz="1800" b="1" i="0" u="none" strike="noStrike" cap="none" normalizeH="0" baseline="0" dirty="0" err="1">
                <a:ln>
                  <a:noFill/>
                </a:ln>
                <a:solidFill>
                  <a:srgbClr val="000000"/>
                </a:solidFill>
                <a:effectLst/>
                <a:latin typeface="Arial" panose="020B0604020202020204" pitchFamily="34" charset="0"/>
              </a:rPr>
              <a:t>Effects</a:t>
            </a:r>
            <a:endParaRPr kumimoji="0" lang="nl-NL" altLang="nl-NL" sz="1800" b="1"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nl-NL" altLang="nl-NL" sz="1800" b="0" i="1" u="none" strike="noStrike" cap="none" normalizeH="0" baseline="0" dirty="0">
                <a:ln>
                  <a:noFill/>
                </a:ln>
                <a:solidFill>
                  <a:srgbClr val="000000"/>
                </a:solidFill>
                <a:effectLst/>
                <a:latin typeface="Arial" panose="020B0604020202020204" pitchFamily="34" charset="0"/>
              </a:rPr>
              <a:t>(</a:t>
            </a:r>
            <a:r>
              <a:rPr kumimoji="0" lang="nl-NL" altLang="nl-NL" sz="1800" b="0" i="1" u="none" strike="noStrike" cap="none" normalizeH="0" baseline="0" dirty="0" err="1">
                <a:ln>
                  <a:noFill/>
                </a:ln>
                <a:solidFill>
                  <a:srgbClr val="000000"/>
                </a:solidFill>
                <a:effectLst/>
                <a:latin typeface="Arial" panose="020B0604020202020204" pitchFamily="34" charset="0"/>
              </a:rPr>
              <a:t>Headache</a:t>
            </a:r>
            <a:r>
              <a:rPr kumimoji="0" lang="nl-NL" altLang="nl-NL" sz="1800" b="0" i="1" u="none" strike="noStrike" cap="none" normalizeH="0" baseline="0" dirty="0">
                <a:ln>
                  <a:noFill/>
                </a:ln>
                <a:solidFill>
                  <a:srgbClr val="000000"/>
                </a:solidFill>
                <a:effectLst/>
                <a:latin typeface="Arial" panose="020B0604020202020204" pitchFamily="34" charset="0"/>
              </a:rPr>
              <a:t>, </a:t>
            </a:r>
            <a:r>
              <a:rPr kumimoji="0" lang="nl-NL" altLang="nl-NL" sz="1800" b="0" i="1" u="none" strike="noStrike" cap="none" normalizeH="0" baseline="0" dirty="0" err="1">
                <a:ln>
                  <a:noFill/>
                </a:ln>
                <a:solidFill>
                  <a:srgbClr val="000000"/>
                </a:solidFill>
                <a:effectLst/>
                <a:latin typeface="Arial" panose="020B0604020202020204" pitchFamily="34" charset="0"/>
              </a:rPr>
              <a:t>fever</a:t>
            </a:r>
            <a:r>
              <a:rPr kumimoji="0" lang="nl-NL" altLang="nl-NL" sz="1800" b="0" i="1" u="none" strike="noStrike" cap="none" normalizeH="0" baseline="0" dirty="0">
                <a:ln>
                  <a:noFill/>
                </a:ln>
                <a:solidFill>
                  <a:srgbClr val="000000"/>
                </a:solidFill>
                <a:effectLst/>
                <a:latin typeface="Arial" panose="020B0604020202020204" pitchFamily="34" charset="0"/>
              </a:rPr>
              <a:t>, </a:t>
            </a:r>
            <a:r>
              <a:rPr kumimoji="0" lang="nl-NL" altLang="nl-NL" sz="1800" b="0" i="1" u="none" strike="noStrike" cap="none" normalizeH="0" baseline="0" dirty="0" err="1">
                <a:ln>
                  <a:noFill/>
                </a:ln>
                <a:solidFill>
                  <a:srgbClr val="000000"/>
                </a:solidFill>
                <a:effectLst/>
                <a:latin typeface="Arial" panose="020B0604020202020204" pitchFamily="34" charset="0"/>
              </a:rPr>
              <a:t>chills</a:t>
            </a:r>
            <a:r>
              <a:rPr kumimoji="0" lang="nl-NL" altLang="nl-NL" sz="1800" b="0" i="1" u="none" strike="noStrike" cap="none" normalizeH="0" baseline="0" dirty="0">
                <a:ln>
                  <a:noFill/>
                </a:ln>
                <a:solidFill>
                  <a:srgbClr val="000000"/>
                </a:solidFill>
                <a:effectLst/>
                <a:latin typeface="Arial" panose="020B0604020202020204" pitchFamily="34" charset="0"/>
              </a:rPr>
              <a:t>, </a:t>
            </a:r>
            <a:r>
              <a:rPr kumimoji="0" lang="nl-NL" altLang="nl-NL" sz="1800" b="0" i="1" u="none" strike="noStrike" cap="none" normalizeH="0" baseline="0" dirty="0" err="1">
                <a:ln>
                  <a:noFill/>
                </a:ln>
                <a:solidFill>
                  <a:srgbClr val="000000"/>
                </a:solidFill>
                <a:effectLst/>
                <a:latin typeface="Arial" panose="020B0604020202020204" pitchFamily="34" charset="0"/>
              </a:rPr>
              <a:t>fatigue</a:t>
            </a:r>
            <a:r>
              <a:rPr kumimoji="0" lang="nl-NL" altLang="nl-NL" sz="1800" b="0" i="1" u="none" strike="noStrike" cap="none" normalizeH="0" baseline="0" dirty="0">
                <a:ln>
                  <a:noFill/>
                </a:ln>
                <a:solidFill>
                  <a:srgbClr val="000000"/>
                </a:solidFill>
                <a:effectLst/>
                <a:latin typeface="Arial" panose="020B0604020202020204" pitchFamily="34" charset="0"/>
              </a:rPr>
              <a:t>, </a:t>
            </a:r>
            <a:r>
              <a:rPr kumimoji="0" lang="nl-NL" altLang="nl-NL" sz="1800" b="0" i="1" u="none" strike="noStrike" cap="none" normalizeH="0" baseline="0" dirty="0" err="1">
                <a:ln>
                  <a:noFill/>
                </a:ln>
                <a:solidFill>
                  <a:srgbClr val="000000"/>
                </a:solidFill>
                <a:effectLst/>
                <a:latin typeface="Arial" panose="020B0604020202020204" pitchFamily="34" charset="0"/>
              </a:rPr>
              <a:t>muscle</a:t>
            </a:r>
            <a:r>
              <a:rPr kumimoji="0" lang="nl-NL" altLang="nl-NL" sz="1800" b="0" i="1" u="none" strike="noStrike" cap="none" normalizeH="0" baseline="0" dirty="0">
                <a:ln>
                  <a:noFill/>
                </a:ln>
                <a:solidFill>
                  <a:srgbClr val="000000"/>
                </a:solidFill>
                <a:effectLst/>
                <a:latin typeface="Arial" panose="020B0604020202020204" pitchFamily="34" charset="0"/>
              </a:rPr>
              <a:t> </a:t>
            </a:r>
            <a:r>
              <a:rPr kumimoji="0" lang="nl-NL" altLang="nl-NL" sz="1800" b="0" i="1" u="none" strike="noStrike" cap="none" normalizeH="0" baseline="0" dirty="0" err="1">
                <a:ln>
                  <a:noFill/>
                </a:ln>
                <a:solidFill>
                  <a:srgbClr val="000000"/>
                </a:solidFill>
                <a:effectLst/>
                <a:latin typeface="Arial" panose="020B0604020202020204" pitchFamily="34" charset="0"/>
              </a:rPr>
              <a:t>aches</a:t>
            </a:r>
            <a:r>
              <a:rPr kumimoji="0" lang="nl-NL" altLang="nl-NL" sz="1800" b="0" i="1" u="none" strike="noStrike" cap="none" normalizeH="0" baseline="0" dirty="0">
                <a:ln>
                  <a:noFill/>
                </a:ln>
                <a:solidFill>
                  <a:srgbClr val="000000"/>
                </a:solidFill>
                <a:effectLst/>
                <a:latin typeface="Arial" panose="020B0604020202020204" pitchFamily="34" charset="0"/>
              </a:rPr>
              <a:t>, nausea)</a:t>
            </a:r>
            <a:endParaRPr kumimoji="0" lang="nl-NL" altLang="nl-NL" sz="2000" b="1"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nl-NL" altLang="nl-NL" sz="1400" b="1"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nl-NL" altLang="nl-NL" sz="1800" b="1" i="0" u="none" strike="noStrike" cap="none" normalizeH="0" baseline="0" dirty="0">
                <a:ln>
                  <a:noFill/>
                </a:ln>
                <a:solidFill>
                  <a:srgbClr val="000000"/>
                </a:solidFill>
                <a:effectLst/>
                <a:latin typeface="Arial" panose="020B0604020202020204" pitchFamily="34" charset="0"/>
              </a:rPr>
              <a:t>How </a:t>
            </a:r>
            <a:r>
              <a:rPr kumimoji="0" lang="nl-NL" altLang="nl-NL" sz="1800" b="1" i="0" u="none" strike="noStrike" cap="none" normalizeH="0" baseline="0" dirty="0" err="1">
                <a:ln>
                  <a:noFill/>
                </a:ln>
                <a:solidFill>
                  <a:srgbClr val="000000"/>
                </a:solidFill>
                <a:effectLst/>
                <a:latin typeface="Arial" panose="020B0604020202020204" pitchFamily="34" charset="0"/>
              </a:rPr>
              <a:t>They’re</a:t>
            </a:r>
            <a:r>
              <a:rPr kumimoji="0" lang="nl-NL" altLang="nl-NL" sz="1800" b="1" i="0" u="none" strike="noStrike" cap="none" normalizeH="0" baseline="0" dirty="0">
                <a:ln>
                  <a:noFill/>
                </a:ln>
                <a:solidFill>
                  <a:srgbClr val="000000"/>
                </a:solidFill>
                <a:effectLst/>
                <a:latin typeface="Arial" panose="020B0604020202020204" pitchFamily="34" charset="0"/>
              </a:rPr>
              <a:t> </a:t>
            </a:r>
            <a:r>
              <a:rPr kumimoji="0" lang="nl-NL" altLang="nl-NL" sz="1800" b="1" i="0" u="none" strike="noStrike" cap="none" normalizeH="0" baseline="0" dirty="0" err="1">
                <a:ln>
                  <a:noFill/>
                </a:ln>
                <a:solidFill>
                  <a:srgbClr val="000000"/>
                </a:solidFill>
                <a:effectLst/>
                <a:latin typeface="Arial" panose="020B0604020202020204" pitchFamily="34" charset="0"/>
              </a:rPr>
              <a:t>Treated</a:t>
            </a:r>
            <a:endParaRPr kumimoji="0" lang="nl-NL" altLang="nl-NL" sz="1800" b="1"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nl-NL" altLang="nl-NL" sz="1800" b="1" i="0" u="none" strike="noStrike" cap="none" normalizeH="0" baseline="0" dirty="0">
                <a:ln>
                  <a:noFill/>
                </a:ln>
                <a:solidFill>
                  <a:srgbClr val="000000"/>
                </a:solidFill>
                <a:effectLst/>
                <a:latin typeface="Arial" panose="020B0604020202020204" pitchFamily="34" charset="0"/>
              </a:rPr>
              <a:t> Slow </a:t>
            </a:r>
            <a:r>
              <a:rPr kumimoji="0" lang="nl-NL" altLang="nl-NL" sz="1800" b="1" i="0" u="none" strike="noStrike" cap="none" normalizeH="0" baseline="0" dirty="0" err="1">
                <a:ln>
                  <a:noFill/>
                </a:ln>
                <a:solidFill>
                  <a:srgbClr val="000000"/>
                </a:solidFill>
                <a:effectLst/>
                <a:latin typeface="Arial" panose="020B0604020202020204" pitchFamily="34" charset="0"/>
              </a:rPr>
              <a:t>the</a:t>
            </a:r>
            <a:r>
              <a:rPr kumimoji="0" lang="nl-NL" altLang="nl-NL" sz="1800" b="1" i="0" u="none" strike="noStrike" cap="none" normalizeH="0" baseline="0" dirty="0">
                <a:ln>
                  <a:noFill/>
                </a:ln>
                <a:solidFill>
                  <a:srgbClr val="000000"/>
                </a:solidFill>
                <a:effectLst/>
                <a:latin typeface="Arial" panose="020B0604020202020204" pitchFamily="34" charset="0"/>
              </a:rPr>
              <a:t> </a:t>
            </a:r>
            <a:r>
              <a:rPr kumimoji="0" lang="nl-NL" altLang="nl-NL" sz="1800" b="1" i="0" u="none" strike="noStrike" cap="none" normalizeH="0" baseline="0" dirty="0" err="1">
                <a:ln>
                  <a:noFill/>
                </a:ln>
                <a:solidFill>
                  <a:srgbClr val="000000"/>
                </a:solidFill>
                <a:effectLst/>
                <a:latin typeface="Arial" panose="020B0604020202020204" pitchFamily="34" charset="0"/>
              </a:rPr>
              <a:t>infusion</a:t>
            </a:r>
            <a:r>
              <a:rPr kumimoji="0" lang="nl-NL" altLang="nl-NL" sz="1800" b="1" i="0" u="none" strike="noStrike" cap="none" normalizeH="0" baseline="0" dirty="0">
                <a:ln>
                  <a:noFill/>
                </a:ln>
                <a:solidFill>
                  <a:srgbClr val="000000"/>
                </a:solidFill>
                <a:effectLst/>
                <a:latin typeface="Arial" panose="020B0604020202020204" pitchFamily="34" charset="0"/>
              </a:rPr>
              <a:t> </a:t>
            </a:r>
            <a:r>
              <a:rPr kumimoji="0" lang="nl-NL" altLang="nl-NL" sz="1800" b="1" i="0" u="none" strike="noStrike" cap="none" normalizeH="0" baseline="0" dirty="0" err="1">
                <a:ln>
                  <a:noFill/>
                </a:ln>
                <a:solidFill>
                  <a:srgbClr val="000000"/>
                </a:solidFill>
                <a:effectLst/>
                <a:latin typeface="Arial" panose="020B0604020202020204" pitchFamily="34" charset="0"/>
              </a:rPr>
              <a:t>rate</a:t>
            </a:r>
            <a:r>
              <a:rPr kumimoji="0" lang="nl-NL" altLang="nl-NL" sz="1800" b="0" i="0" u="none" strike="noStrike" cap="none" normalizeH="0" baseline="0" dirty="0">
                <a:ln>
                  <a:noFill/>
                </a:ln>
                <a:solidFill>
                  <a:srgbClr val="000000"/>
                </a:solidFill>
                <a:effectLst/>
                <a:latin typeface="Arial" panose="020B0604020202020204" pitchFamily="34" charset="0"/>
              </a:rPr>
              <a:t> (</a:t>
            </a:r>
            <a:r>
              <a:rPr kumimoji="0" lang="nl-NL" altLang="nl-NL" sz="1800" b="0" i="0" u="none" strike="noStrike" cap="none" normalizeH="0" baseline="0" dirty="0" err="1">
                <a:ln>
                  <a:noFill/>
                </a:ln>
                <a:solidFill>
                  <a:srgbClr val="000000"/>
                </a:solidFill>
                <a:effectLst/>
                <a:latin typeface="Arial" panose="020B0604020202020204" pitchFamily="34" charset="0"/>
              </a:rPr>
              <a:t>very</a:t>
            </a:r>
            <a:r>
              <a:rPr kumimoji="0" lang="nl-NL" altLang="nl-NL" sz="1800" b="0" i="0" u="none" strike="noStrike" cap="none" normalizeH="0" baseline="0" dirty="0">
                <a:ln>
                  <a:noFill/>
                </a:ln>
                <a:solidFill>
                  <a:srgbClr val="000000"/>
                </a:solidFill>
                <a:effectLst/>
                <a:latin typeface="Arial" panose="020B0604020202020204" pitchFamily="34" charset="0"/>
              </a:rPr>
              <a:t> </a:t>
            </a:r>
            <a:r>
              <a:rPr kumimoji="0" lang="nl-NL" altLang="nl-NL" sz="1800" b="0" i="0" u="none" strike="noStrike" cap="none" normalizeH="0" baseline="0" dirty="0" err="1">
                <a:ln>
                  <a:noFill/>
                </a:ln>
                <a:solidFill>
                  <a:srgbClr val="000000"/>
                </a:solidFill>
                <a:effectLst/>
                <a:latin typeface="Arial" panose="020B0604020202020204" pitchFamily="34" charset="0"/>
              </a:rPr>
              <a:t>effective</a:t>
            </a:r>
            <a:r>
              <a:rPr kumimoji="0" lang="nl-NL" altLang="nl-NL" sz="1800" b="0" i="0" u="none" strike="noStrike" cap="none" normalizeH="0" baseline="0" dirty="0">
                <a:ln>
                  <a:noFill/>
                </a:ln>
                <a:solidFill>
                  <a:srgbClr val="000000"/>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nl-NL" altLang="nl-NL" sz="1800" b="1" i="0" u="none" strike="noStrike" cap="none" normalizeH="0" baseline="0" dirty="0">
                <a:ln>
                  <a:noFill/>
                </a:ln>
                <a:solidFill>
                  <a:srgbClr val="000000"/>
                </a:solidFill>
                <a:effectLst/>
                <a:latin typeface="Arial" panose="020B0604020202020204" pitchFamily="34" charset="0"/>
              </a:rPr>
              <a:t> </a:t>
            </a:r>
            <a:r>
              <a:rPr kumimoji="0" lang="nl-NL" altLang="nl-NL" sz="1800" b="1" i="0" u="none" strike="noStrike" cap="none" normalizeH="0" baseline="0" dirty="0" err="1">
                <a:ln>
                  <a:noFill/>
                </a:ln>
                <a:solidFill>
                  <a:srgbClr val="000000"/>
                </a:solidFill>
                <a:effectLst/>
                <a:latin typeface="Arial" panose="020B0604020202020204" pitchFamily="34" charset="0"/>
              </a:rPr>
              <a:t>Hydration</a:t>
            </a:r>
            <a:r>
              <a:rPr kumimoji="0" lang="nl-NL" altLang="nl-NL" sz="1800" b="1" i="0" u="none" strike="noStrike" cap="none" normalizeH="0" baseline="0" dirty="0">
                <a:ln>
                  <a:noFill/>
                </a:ln>
                <a:solidFill>
                  <a:srgbClr val="000000"/>
                </a:solidFill>
                <a:effectLst/>
                <a:latin typeface="Arial" panose="020B0604020202020204" pitchFamily="34" charset="0"/>
              </a:rPr>
              <a:t> </a:t>
            </a:r>
            <a:r>
              <a:rPr kumimoji="0" lang="nl-NL" altLang="nl-NL" sz="1800" b="1" i="0" u="none" strike="noStrike" cap="none" normalizeH="0" baseline="0" dirty="0" err="1">
                <a:ln>
                  <a:noFill/>
                </a:ln>
                <a:solidFill>
                  <a:srgbClr val="000000"/>
                </a:solidFill>
                <a:effectLst/>
                <a:latin typeface="Arial" panose="020B0604020202020204" pitchFamily="34" charset="0"/>
              </a:rPr>
              <a:t>before</a:t>
            </a:r>
            <a:r>
              <a:rPr kumimoji="0" lang="nl-NL" altLang="nl-NL" sz="1800" b="1" i="0" u="none" strike="noStrike" cap="none" normalizeH="0" baseline="0" dirty="0">
                <a:ln>
                  <a:noFill/>
                </a:ln>
                <a:solidFill>
                  <a:srgbClr val="000000"/>
                </a:solidFill>
                <a:effectLst/>
                <a:latin typeface="Arial" panose="020B0604020202020204" pitchFamily="34" charset="0"/>
              </a:rPr>
              <a:t> </a:t>
            </a:r>
            <a:r>
              <a:rPr kumimoji="0" lang="nl-NL" altLang="nl-NL" sz="1800" b="1" i="0" u="none" strike="noStrike" cap="none" normalizeH="0" baseline="0" dirty="0" err="1">
                <a:ln>
                  <a:noFill/>
                </a:ln>
                <a:solidFill>
                  <a:srgbClr val="000000"/>
                </a:solidFill>
                <a:effectLst/>
                <a:latin typeface="Arial" panose="020B0604020202020204" pitchFamily="34" charset="0"/>
              </a:rPr>
              <a:t>and</a:t>
            </a:r>
            <a:r>
              <a:rPr kumimoji="0" lang="nl-NL" altLang="nl-NL" sz="1800" b="1" i="0" u="none" strike="noStrike" cap="none" normalizeH="0" baseline="0" dirty="0">
                <a:ln>
                  <a:noFill/>
                </a:ln>
                <a:solidFill>
                  <a:srgbClr val="000000"/>
                </a:solidFill>
                <a:effectLst/>
                <a:latin typeface="Arial" panose="020B0604020202020204" pitchFamily="34" charset="0"/>
              </a:rPr>
              <a:t> </a:t>
            </a:r>
            <a:r>
              <a:rPr kumimoji="0" lang="nl-NL" altLang="nl-NL" sz="1800" b="1" i="0" u="none" strike="noStrike" cap="none" normalizeH="0" baseline="0" dirty="0" err="1">
                <a:ln>
                  <a:noFill/>
                </a:ln>
                <a:solidFill>
                  <a:srgbClr val="000000"/>
                </a:solidFill>
                <a:effectLst/>
                <a:latin typeface="Arial" panose="020B0604020202020204" pitchFamily="34" charset="0"/>
              </a:rPr>
              <a:t>after</a:t>
            </a:r>
            <a:r>
              <a:rPr kumimoji="0" lang="nl-NL" altLang="nl-NL" sz="1800" b="1" i="0" u="none" strike="noStrike" cap="none" normalizeH="0" baseline="0" dirty="0">
                <a:ln>
                  <a:noFill/>
                </a:ln>
                <a:solidFill>
                  <a:srgbClr val="000000"/>
                </a:solidFill>
                <a:effectLst/>
                <a:latin typeface="Arial" panose="020B0604020202020204" pitchFamily="34" charset="0"/>
              </a:rPr>
              <a:t> treatment</a:t>
            </a:r>
            <a:endParaRPr kumimoji="0" lang="nl-NL" altLang="nl-NL" sz="1800" b="0"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nl-NL" altLang="nl-NL" sz="1800" b="1" i="0" u="none" strike="noStrike" cap="none" normalizeH="0" baseline="0" dirty="0">
                <a:ln>
                  <a:noFill/>
                </a:ln>
                <a:solidFill>
                  <a:srgbClr val="000000"/>
                </a:solidFill>
                <a:effectLst/>
                <a:latin typeface="Arial" panose="020B0604020202020204" pitchFamily="34" charset="0"/>
              </a:rPr>
              <a:t> </a:t>
            </a:r>
            <a:r>
              <a:rPr kumimoji="0" lang="nl-NL" altLang="nl-NL" sz="1800" b="1" i="0" u="none" strike="noStrike" cap="none" normalizeH="0" baseline="0" dirty="0" err="1">
                <a:ln>
                  <a:noFill/>
                </a:ln>
                <a:solidFill>
                  <a:srgbClr val="000000"/>
                </a:solidFill>
                <a:effectLst/>
                <a:latin typeface="Arial" panose="020B0604020202020204" pitchFamily="34" charset="0"/>
              </a:rPr>
              <a:t>Acetaminophen</a:t>
            </a:r>
            <a:r>
              <a:rPr kumimoji="0" lang="nl-NL" altLang="nl-NL" sz="1800" b="1" i="0" u="none" strike="noStrike" cap="none" normalizeH="0" baseline="0" dirty="0">
                <a:ln>
                  <a:noFill/>
                </a:ln>
                <a:solidFill>
                  <a:srgbClr val="000000"/>
                </a:solidFill>
                <a:effectLst/>
                <a:latin typeface="Arial" panose="020B0604020202020204" pitchFamily="34" charset="0"/>
              </a:rPr>
              <a:t> (paracetamol)</a:t>
            </a:r>
            <a:r>
              <a:rPr kumimoji="0" lang="nl-NL" altLang="nl-NL" sz="1800" b="0" i="0" u="none" strike="noStrike" cap="none" normalizeH="0" baseline="0" dirty="0">
                <a:ln>
                  <a:noFill/>
                </a:ln>
                <a:solidFill>
                  <a:srgbClr val="000000"/>
                </a:solidFill>
                <a:effectLst/>
                <a:latin typeface="Arial" panose="020B0604020202020204" pitchFamily="34" charset="0"/>
              </a:rPr>
              <a:t> </a:t>
            </a:r>
            <a:r>
              <a:rPr kumimoji="0" lang="nl-NL" altLang="nl-NL" sz="1800" b="0" i="0" u="none" strike="noStrike" cap="none" normalizeH="0" baseline="0" dirty="0" err="1">
                <a:ln>
                  <a:noFill/>
                </a:ln>
                <a:solidFill>
                  <a:srgbClr val="000000"/>
                </a:solidFill>
                <a:effectLst/>
                <a:latin typeface="Arial" panose="020B0604020202020204" pitchFamily="34" charset="0"/>
              </a:rPr>
              <a:t>for</a:t>
            </a:r>
            <a:r>
              <a:rPr kumimoji="0" lang="nl-NL" altLang="nl-NL" sz="1800" b="0" i="0" u="none" strike="noStrike" cap="none" normalizeH="0" baseline="0" dirty="0">
                <a:ln>
                  <a:noFill/>
                </a:ln>
                <a:solidFill>
                  <a:srgbClr val="000000"/>
                </a:solidFill>
                <a:effectLst/>
                <a:latin typeface="Arial" panose="020B0604020202020204" pitchFamily="34" charset="0"/>
              </a:rPr>
              <a:t> </a:t>
            </a:r>
            <a:r>
              <a:rPr kumimoji="0" lang="nl-NL" altLang="nl-NL" sz="1800" b="0" i="0" u="none" strike="noStrike" cap="none" normalizeH="0" baseline="0" dirty="0" err="1">
                <a:ln>
                  <a:noFill/>
                </a:ln>
                <a:solidFill>
                  <a:srgbClr val="000000"/>
                </a:solidFill>
                <a:effectLst/>
                <a:latin typeface="Arial" panose="020B0604020202020204" pitchFamily="34" charset="0"/>
              </a:rPr>
              <a:t>fever</a:t>
            </a:r>
            <a:r>
              <a:rPr kumimoji="0" lang="nl-NL" altLang="nl-NL" sz="1800" b="0" i="0" u="none" strike="noStrike" cap="none" normalizeH="0" baseline="0" dirty="0">
                <a:ln>
                  <a:noFill/>
                </a:ln>
                <a:solidFill>
                  <a:srgbClr val="000000"/>
                </a:solidFill>
                <a:effectLst/>
                <a:latin typeface="Arial" panose="020B0604020202020204" pitchFamily="34" charset="0"/>
              </a:rPr>
              <a:t>/</a:t>
            </a:r>
            <a:r>
              <a:rPr kumimoji="0" lang="nl-NL" altLang="nl-NL" sz="1800" b="0" i="0" u="none" strike="noStrike" cap="none" normalizeH="0" baseline="0" dirty="0" err="1">
                <a:ln>
                  <a:noFill/>
                </a:ln>
                <a:solidFill>
                  <a:srgbClr val="000000"/>
                </a:solidFill>
                <a:effectLst/>
                <a:latin typeface="Arial" panose="020B0604020202020204" pitchFamily="34" charset="0"/>
              </a:rPr>
              <a:t>headache</a:t>
            </a:r>
            <a:endParaRPr kumimoji="0" lang="nl-NL" altLang="nl-NL" sz="1800" b="0"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nl-NL" altLang="nl-NL" sz="1800" b="1" i="0" u="none" strike="noStrike" cap="none" normalizeH="0" baseline="0" dirty="0">
                <a:ln>
                  <a:noFill/>
                </a:ln>
                <a:solidFill>
                  <a:srgbClr val="000000"/>
                </a:solidFill>
                <a:effectLst/>
                <a:latin typeface="Arial" panose="020B0604020202020204" pitchFamily="34" charset="0"/>
              </a:rPr>
              <a:t> Ibuprofen</a:t>
            </a:r>
            <a:r>
              <a:rPr kumimoji="0" lang="nl-NL" altLang="nl-NL" sz="1800" b="0" i="0" u="none" strike="noStrike" cap="none" normalizeH="0" baseline="0" dirty="0">
                <a:ln>
                  <a:noFill/>
                </a:ln>
                <a:solidFill>
                  <a:srgbClr val="000000"/>
                </a:solidFill>
                <a:effectLst/>
                <a:latin typeface="Arial" panose="020B0604020202020204" pitchFamily="34" charset="0"/>
              </a:rPr>
              <a:t> (</a:t>
            </a:r>
            <a:r>
              <a:rPr kumimoji="0" lang="nl-NL" altLang="nl-NL" sz="1800" b="0" i="0" u="none" strike="noStrike" cap="none" normalizeH="0" baseline="0" dirty="0" err="1">
                <a:ln>
                  <a:noFill/>
                </a:ln>
                <a:solidFill>
                  <a:srgbClr val="000000"/>
                </a:solidFill>
                <a:effectLst/>
                <a:latin typeface="Arial" panose="020B0604020202020204" pitchFamily="34" charset="0"/>
              </a:rPr>
              <a:t>if</a:t>
            </a:r>
            <a:r>
              <a:rPr kumimoji="0" lang="nl-NL" altLang="nl-NL" sz="1800" b="0" i="0" u="none" strike="noStrike" cap="none" normalizeH="0" baseline="0" dirty="0">
                <a:ln>
                  <a:noFill/>
                </a:ln>
                <a:solidFill>
                  <a:srgbClr val="000000"/>
                </a:solidFill>
                <a:effectLst/>
                <a:latin typeface="Arial" panose="020B0604020202020204" pitchFamily="34" charset="0"/>
              </a:rPr>
              <a:t> </a:t>
            </a:r>
            <a:r>
              <a:rPr kumimoji="0" lang="nl-NL" altLang="nl-NL" sz="1800" b="0" i="0" u="none" strike="noStrike" cap="none" normalizeH="0" baseline="0" dirty="0" err="1">
                <a:ln>
                  <a:noFill/>
                </a:ln>
                <a:solidFill>
                  <a:srgbClr val="000000"/>
                </a:solidFill>
                <a:effectLst/>
                <a:latin typeface="Arial" panose="020B0604020202020204" pitchFamily="34" charset="0"/>
              </a:rPr>
              <a:t>approved</a:t>
            </a:r>
            <a:r>
              <a:rPr kumimoji="0" lang="nl-NL" altLang="nl-NL" sz="1800" b="0" i="0" u="none" strike="noStrike" cap="none" normalizeH="0" baseline="0" dirty="0">
                <a:ln>
                  <a:noFill/>
                </a:ln>
                <a:solidFill>
                  <a:srgbClr val="000000"/>
                </a:solidFill>
                <a:effectLst/>
                <a:latin typeface="Arial" panose="020B0604020202020204" pitchFamily="34" charset="0"/>
              </a:rPr>
              <a:t> </a:t>
            </a:r>
            <a:r>
              <a:rPr kumimoji="0" lang="nl-NL" altLang="nl-NL" sz="1800" b="0" i="0" u="none" strike="noStrike" cap="none" normalizeH="0" baseline="0" dirty="0" err="1">
                <a:ln>
                  <a:noFill/>
                </a:ln>
                <a:solidFill>
                  <a:srgbClr val="000000"/>
                </a:solidFill>
                <a:effectLst/>
                <a:latin typeface="Arial" panose="020B0604020202020204" pitchFamily="34" charset="0"/>
              </a:rPr>
              <a:t>by</a:t>
            </a:r>
            <a:r>
              <a:rPr kumimoji="0" lang="nl-NL" altLang="nl-NL" sz="1800" b="0" i="0" u="none" strike="noStrike" cap="none" normalizeH="0" baseline="0" dirty="0">
                <a:ln>
                  <a:noFill/>
                </a:ln>
                <a:solidFill>
                  <a:srgbClr val="000000"/>
                </a:solidFill>
                <a:effectLst/>
                <a:latin typeface="Arial" panose="020B0604020202020204" pitchFamily="34" charset="0"/>
              </a:rPr>
              <a:t> </a:t>
            </a:r>
            <a:r>
              <a:rPr kumimoji="0" lang="nl-NL" altLang="nl-NL" sz="1800" b="0" i="0" u="none" strike="noStrike" cap="none" normalizeH="0" baseline="0" dirty="0" err="1">
                <a:ln>
                  <a:noFill/>
                </a:ln>
                <a:solidFill>
                  <a:srgbClr val="000000"/>
                </a:solidFill>
                <a:effectLst/>
                <a:latin typeface="Arial" panose="020B0604020202020204" pitchFamily="34" charset="0"/>
              </a:rPr>
              <a:t>your</a:t>
            </a:r>
            <a:r>
              <a:rPr kumimoji="0" lang="nl-NL" altLang="nl-NL" sz="1800" b="0" i="0" u="none" strike="noStrike" cap="none" normalizeH="0" baseline="0" dirty="0">
                <a:ln>
                  <a:noFill/>
                </a:ln>
                <a:solidFill>
                  <a:srgbClr val="000000"/>
                </a:solidFill>
                <a:effectLst/>
                <a:latin typeface="Arial" panose="020B0604020202020204" pitchFamily="34" charset="0"/>
              </a:rPr>
              <a:t> doctor)</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nl-NL" altLang="nl-NL" sz="1800" b="1" i="0" u="none" strike="noStrike" cap="none" normalizeH="0" baseline="0" dirty="0">
                <a:ln>
                  <a:noFill/>
                </a:ln>
                <a:solidFill>
                  <a:srgbClr val="000000"/>
                </a:solidFill>
                <a:effectLst/>
                <a:latin typeface="Arial" panose="020B0604020202020204" pitchFamily="34" charset="0"/>
              </a:rPr>
              <a:t> </a:t>
            </a:r>
            <a:r>
              <a:rPr kumimoji="0" lang="nl-NL" altLang="nl-NL" sz="1800" b="1" i="0" u="none" strike="noStrike" cap="none" normalizeH="0" baseline="0" dirty="0" err="1">
                <a:ln>
                  <a:noFill/>
                </a:ln>
                <a:solidFill>
                  <a:srgbClr val="000000"/>
                </a:solidFill>
                <a:effectLst/>
                <a:latin typeface="Arial" panose="020B0604020202020204" pitchFamily="34" charset="0"/>
              </a:rPr>
              <a:t>Antihistamines</a:t>
            </a:r>
            <a:r>
              <a:rPr kumimoji="0" lang="nl-NL" altLang="nl-NL" sz="1800" b="0" i="0" u="none" strike="noStrike" cap="none" normalizeH="0" baseline="0" dirty="0">
                <a:ln>
                  <a:noFill/>
                </a:ln>
                <a:solidFill>
                  <a:srgbClr val="000000"/>
                </a:solidFill>
                <a:effectLst/>
                <a:latin typeface="Arial" panose="020B0604020202020204" pitchFamily="34" charset="0"/>
              </a:rPr>
              <a:t> (e.g., </a:t>
            </a:r>
            <a:r>
              <a:rPr kumimoji="0" lang="nl-NL" altLang="nl-NL" sz="1800" b="0" i="0" u="none" strike="noStrike" cap="none" normalizeH="0" baseline="0" dirty="0" err="1">
                <a:ln>
                  <a:noFill/>
                </a:ln>
                <a:solidFill>
                  <a:srgbClr val="000000"/>
                </a:solidFill>
                <a:effectLst/>
                <a:latin typeface="Arial" panose="020B0604020202020204" pitchFamily="34" charset="0"/>
              </a:rPr>
              <a:t>diphenhydramine</a:t>
            </a:r>
            <a:r>
              <a:rPr kumimoji="0" lang="nl-NL" altLang="nl-NL" sz="1800" b="0" i="0" u="none" strike="noStrike" cap="none" normalizeH="0" baseline="0" dirty="0">
                <a:ln>
                  <a:noFill/>
                </a:ln>
                <a:solidFill>
                  <a:srgbClr val="000000"/>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nl-NL" altLang="nl-NL" sz="1800" b="0"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nl-NL" altLang="nl-NL" sz="1800" b="1" i="0" u="none" strike="noStrike" cap="none" normalizeH="0" baseline="0" dirty="0">
                <a:ln>
                  <a:noFill/>
                </a:ln>
                <a:solidFill>
                  <a:srgbClr val="000000"/>
                </a:solidFill>
                <a:effectLst/>
                <a:latin typeface="Arial" panose="020B0604020202020204" pitchFamily="34" charset="0"/>
              </a:rPr>
              <a:t> Rest </a:t>
            </a:r>
            <a:r>
              <a:rPr kumimoji="0" lang="nl-NL" altLang="nl-NL" sz="1800" b="1" i="0" u="none" strike="noStrike" cap="none" normalizeH="0" baseline="0" dirty="0" err="1">
                <a:ln>
                  <a:noFill/>
                </a:ln>
                <a:solidFill>
                  <a:srgbClr val="000000"/>
                </a:solidFill>
                <a:effectLst/>
                <a:latin typeface="Arial" panose="020B0604020202020204" pitchFamily="34" charset="0"/>
              </a:rPr>
              <a:t>after</a:t>
            </a:r>
            <a:r>
              <a:rPr kumimoji="0" lang="nl-NL" altLang="nl-NL" sz="1800" b="1" i="0" u="none" strike="noStrike" cap="none" normalizeH="0" baseline="0" dirty="0">
                <a:ln>
                  <a:noFill/>
                </a:ln>
                <a:solidFill>
                  <a:srgbClr val="000000"/>
                </a:solidFill>
                <a:effectLst/>
                <a:latin typeface="Arial" panose="020B0604020202020204" pitchFamily="34" charset="0"/>
              </a:rPr>
              <a:t> </a:t>
            </a:r>
            <a:r>
              <a:rPr kumimoji="0" lang="nl-NL" altLang="nl-NL" sz="1800" b="1" i="0" u="none" strike="noStrike" cap="none" normalizeH="0" baseline="0" dirty="0" err="1">
                <a:ln>
                  <a:noFill/>
                </a:ln>
                <a:solidFill>
                  <a:srgbClr val="000000"/>
                </a:solidFill>
                <a:effectLst/>
                <a:latin typeface="Arial" panose="020B0604020202020204" pitchFamily="34" charset="0"/>
              </a:rPr>
              <a:t>infusion</a:t>
            </a:r>
            <a:endParaRPr kumimoji="0" lang="nl-NL" altLang="nl-NL" sz="1800" b="0"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nl-NL" altLang="nl-NL" sz="1400" b="1"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nl-NL" altLang="nl-NL" sz="1800" b="1" i="0" u="none" strike="noStrike" cap="none" normalizeH="0" baseline="0" dirty="0">
                <a:ln>
                  <a:noFill/>
                </a:ln>
                <a:solidFill>
                  <a:srgbClr val="000000"/>
                </a:solidFill>
                <a:effectLst/>
                <a:latin typeface="Arial" panose="020B0604020202020204" pitchFamily="34" charset="0"/>
              </a:rPr>
              <a:t>Prevention Tips</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nl-NL" altLang="nl-NL" sz="1800" b="0" i="0" u="none" strike="noStrike" cap="none" normalizeH="0" baseline="0" dirty="0">
                <a:ln>
                  <a:noFill/>
                </a:ln>
                <a:solidFill>
                  <a:srgbClr val="000000"/>
                </a:solidFill>
                <a:effectLst/>
                <a:latin typeface="Arial" panose="020B0604020202020204" pitchFamily="34" charset="0"/>
              </a:rPr>
              <a:t> Pre-</a:t>
            </a:r>
            <a:r>
              <a:rPr kumimoji="0" lang="nl-NL" altLang="nl-NL" sz="1800" b="0" i="0" u="none" strike="noStrike" cap="none" normalizeH="0" baseline="0" dirty="0" err="1">
                <a:ln>
                  <a:noFill/>
                </a:ln>
                <a:solidFill>
                  <a:srgbClr val="000000"/>
                </a:solidFill>
                <a:effectLst/>
                <a:latin typeface="Arial" panose="020B0604020202020204" pitchFamily="34" charset="0"/>
              </a:rPr>
              <a:t>medicate</a:t>
            </a:r>
            <a:r>
              <a:rPr kumimoji="0" lang="nl-NL" altLang="nl-NL" sz="1800" b="0" i="0" u="none" strike="noStrike" cap="none" normalizeH="0" baseline="0" dirty="0">
                <a:ln>
                  <a:noFill/>
                </a:ln>
                <a:solidFill>
                  <a:srgbClr val="000000"/>
                </a:solidFill>
                <a:effectLst/>
                <a:latin typeface="Arial" panose="020B0604020202020204" pitchFamily="34" charset="0"/>
              </a:rPr>
              <a:t> 30–60 minutes </a:t>
            </a:r>
            <a:r>
              <a:rPr kumimoji="0" lang="nl-NL" altLang="nl-NL" sz="1800" b="0" i="0" u="none" strike="noStrike" cap="none" normalizeH="0" baseline="0" dirty="0" err="1">
                <a:ln>
                  <a:noFill/>
                </a:ln>
                <a:solidFill>
                  <a:srgbClr val="000000"/>
                </a:solidFill>
                <a:effectLst/>
                <a:latin typeface="Arial" panose="020B0604020202020204" pitchFamily="34" charset="0"/>
              </a:rPr>
              <a:t>before</a:t>
            </a:r>
            <a:r>
              <a:rPr kumimoji="0" lang="nl-NL" altLang="nl-NL" sz="1800" b="0" i="0" u="none" strike="noStrike" cap="none" normalizeH="0" baseline="0" dirty="0">
                <a:ln>
                  <a:noFill/>
                </a:ln>
                <a:solidFill>
                  <a:srgbClr val="000000"/>
                </a:solidFill>
                <a:effectLst/>
                <a:latin typeface="Arial" panose="020B0604020202020204" pitchFamily="34" charset="0"/>
              </a:rPr>
              <a:t> </a:t>
            </a:r>
            <a:r>
              <a:rPr kumimoji="0" lang="nl-NL" altLang="nl-NL" sz="1800" b="0" i="0" u="none" strike="noStrike" cap="none" normalizeH="0" baseline="0" dirty="0" err="1">
                <a:ln>
                  <a:noFill/>
                </a:ln>
                <a:solidFill>
                  <a:srgbClr val="000000"/>
                </a:solidFill>
                <a:effectLst/>
                <a:latin typeface="Arial" panose="020B0604020202020204" pitchFamily="34" charset="0"/>
              </a:rPr>
              <a:t>infusion</a:t>
            </a:r>
            <a:endParaRPr kumimoji="0" lang="nl-NL" altLang="nl-NL" sz="1800" b="0"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nl-NL" altLang="nl-NL" sz="1800" b="0" i="0" u="none" strike="noStrike" cap="none" normalizeH="0" baseline="0" dirty="0">
                <a:ln>
                  <a:noFill/>
                </a:ln>
                <a:solidFill>
                  <a:srgbClr val="000000"/>
                </a:solidFill>
                <a:effectLst/>
                <a:latin typeface="Arial" panose="020B0604020202020204" pitchFamily="34" charset="0"/>
              </a:rPr>
              <a:t> Drink plenty of </a:t>
            </a:r>
            <a:r>
              <a:rPr kumimoji="0" lang="nl-NL" altLang="nl-NL" sz="1800" b="0" i="0" u="none" strike="noStrike" cap="none" normalizeH="0" baseline="0" dirty="0" err="1">
                <a:ln>
                  <a:noFill/>
                </a:ln>
                <a:solidFill>
                  <a:srgbClr val="000000"/>
                </a:solidFill>
                <a:effectLst/>
                <a:latin typeface="Arial" panose="020B0604020202020204" pitchFamily="34" charset="0"/>
              </a:rPr>
              <a:t>fluids</a:t>
            </a:r>
            <a:r>
              <a:rPr kumimoji="0" lang="nl-NL" altLang="nl-NL" sz="1800" b="0" i="0" u="none" strike="noStrike" cap="none" normalizeH="0" baseline="0" dirty="0">
                <a:ln>
                  <a:noFill/>
                </a:ln>
                <a:solidFill>
                  <a:srgbClr val="000000"/>
                </a:solidFill>
                <a:effectLst/>
                <a:latin typeface="Arial" panose="020B0604020202020204" pitchFamily="34" charset="0"/>
              </a:rPr>
              <a:t> </a:t>
            </a:r>
            <a:r>
              <a:rPr kumimoji="0" lang="nl-NL" altLang="nl-NL" sz="1800" b="0" i="0" u="none" strike="noStrike" cap="none" normalizeH="0" baseline="0" dirty="0" err="1">
                <a:ln>
                  <a:noFill/>
                </a:ln>
                <a:solidFill>
                  <a:srgbClr val="000000"/>
                </a:solidFill>
                <a:effectLst/>
                <a:latin typeface="Arial" panose="020B0604020202020204" pitchFamily="34" charset="0"/>
              </a:rPr>
              <a:t>the</a:t>
            </a:r>
            <a:r>
              <a:rPr kumimoji="0" lang="nl-NL" altLang="nl-NL" sz="1800" b="0" i="0" u="none" strike="noStrike" cap="none" normalizeH="0" baseline="0" dirty="0">
                <a:ln>
                  <a:noFill/>
                </a:ln>
                <a:solidFill>
                  <a:srgbClr val="000000"/>
                </a:solidFill>
                <a:effectLst/>
                <a:latin typeface="Arial" panose="020B0604020202020204" pitchFamily="34" charset="0"/>
              </a:rPr>
              <a:t> </a:t>
            </a:r>
            <a:r>
              <a:rPr kumimoji="0" lang="nl-NL" altLang="nl-NL" sz="1800" b="0" i="0" u="none" strike="noStrike" cap="none" normalizeH="0" baseline="0" dirty="0" err="1">
                <a:ln>
                  <a:noFill/>
                </a:ln>
                <a:solidFill>
                  <a:srgbClr val="000000"/>
                </a:solidFill>
                <a:effectLst/>
                <a:latin typeface="Arial" panose="020B0604020202020204" pitchFamily="34" charset="0"/>
              </a:rPr>
              <a:t>day</a:t>
            </a:r>
            <a:r>
              <a:rPr kumimoji="0" lang="nl-NL" altLang="nl-NL" sz="1800" b="0" i="0" u="none" strike="noStrike" cap="none" normalizeH="0" baseline="0" dirty="0">
                <a:ln>
                  <a:noFill/>
                </a:ln>
                <a:solidFill>
                  <a:srgbClr val="000000"/>
                </a:solidFill>
                <a:effectLst/>
                <a:latin typeface="Arial" panose="020B0604020202020204" pitchFamily="34" charset="0"/>
              </a:rPr>
              <a:t> </a:t>
            </a:r>
            <a:r>
              <a:rPr kumimoji="0" lang="nl-NL" altLang="nl-NL" sz="1800" b="0" i="0" u="none" strike="noStrike" cap="none" normalizeH="0" baseline="0" dirty="0" err="1">
                <a:ln>
                  <a:noFill/>
                </a:ln>
                <a:solidFill>
                  <a:srgbClr val="000000"/>
                </a:solidFill>
                <a:effectLst/>
                <a:latin typeface="Arial" panose="020B0604020202020204" pitchFamily="34" charset="0"/>
              </a:rPr>
              <a:t>before</a:t>
            </a:r>
            <a:r>
              <a:rPr kumimoji="0" lang="nl-NL" altLang="nl-NL" sz="1800" b="0" i="0" u="none" strike="noStrike" cap="none" normalizeH="0" baseline="0" dirty="0">
                <a:ln>
                  <a:noFill/>
                </a:ln>
                <a:solidFill>
                  <a:srgbClr val="000000"/>
                </a:solidFill>
                <a:effectLst/>
                <a:latin typeface="Arial" panose="020B0604020202020204" pitchFamily="34" charset="0"/>
              </a:rPr>
              <a:t> </a:t>
            </a:r>
            <a:r>
              <a:rPr kumimoji="0" lang="nl-NL" altLang="nl-NL" sz="1800" b="0" i="0" u="none" strike="noStrike" cap="none" normalizeH="0" baseline="0" dirty="0" err="1">
                <a:ln>
                  <a:noFill/>
                </a:ln>
                <a:solidFill>
                  <a:srgbClr val="000000"/>
                </a:solidFill>
                <a:effectLst/>
                <a:latin typeface="Arial" panose="020B0604020202020204" pitchFamily="34" charset="0"/>
              </a:rPr>
              <a:t>and</a:t>
            </a:r>
            <a:r>
              <a:rPr kumimoji="0" lang="nl-NL" altLang="nl-NL" sz="1800" b="0" i="0" u="none" strike="noStrike" cap="none" normalizeH="0" baseline="0" dirty="0">
                <a:ln>
                  <a:noFill/>
                </a:ln>
                <a:solidFill>
                  <a:srgbClr val="000000"/>
                </a:solidFill>
                <a:effectLst/>
                <a:latin typeface="Arial" panose="020B0604020202020204" pitchFamily="34" charset="0"/>
              </a:rPr>
              <a:t> </a:t>
            </a:r>
            <a:r>
              <a:rPr kumimoji="0" lang="nl-NL" altLang="nl-NL" sz="1800" b="0" i="0" u="none" strike="noStrike" cap="none" normalizeH="0" baseline="0" dirty="0" err="1">
                <a:ln>
                  <a:noFill/>
                </a:ln>
                <a:solidFill>
                  <a:srgbClr val="000000"/>
                </a:solidFill>
                <a:effectLst/>
                <a:latin typeface="Arial" panose="020B0604020202020204" pitchFamily="34" charset="0"/>
              </a:rPr>
              <a:t>day</a:t>
            </a:r>
            <a:r>
              <a:rPr kumimoji="0" lang="nl-NL" altLang="nl-NL" sz="1800" b="0" i="0" u="none" strike="noStrike" cap="none" normalizeH="0" baseline="0" dirty="0">
                <a:ln>
                  <a:noFill/>
                </a:ln>
                <a:solidFill>
                  <a:srgbClr val="000000"/>
                </a:solidFill>
                <a:effectLst/>
                <a:latin typeface="Arial" panose="020B0604020202020204" pitchFamily="34" charset="0"/>
              </a:rPr>
              <a:t> of </a:t>
            </a:r>
            <a:r>
              <a:rPr kumimoji="0" lang="nl-NL" altLang="nl-NL" sz="1800" b="0" i="0" u="none" strike="noStrike" cap="none" normalizeH="0" baseline="0" dirty="0" err="1">
                <a:ln>
                  <a:noFill/>
                </a:ln>
                <a:solidFill>
                  <a:srgbClr val="000000"/>
                </a:solidFill>
                <a:effectLst/>
                <a:latin typeface="Arial" panose="020B0604020202020204" pitchFamily="34" charset="0"/>
              </a:rPr>
              <a:t>infusion</a:t>
            </a:r>
            <a:endParaRPr kumimoji="0" lang="nl-NL" altLang="nl-NL" sz="1800" b="0"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nl-NL" altLang="nl-NL" sz="1800" b="0" i="0" u="none" strike="noStrike" cap="none" normalizeH="0" baseline="0" dirty="0">
                <a:ln>
                  <a:noFill/>
                </a:ln>
                <a:solidFill>
                  <a:srgbClr val="000000"/>
                </a:solidFill>
                <a:effectLst/>
                <a:latin typeface="Arial" panose="020B0604020202020204" pitchFamily="34" charset="0"/>
              </a:rPr>
              <a:t> </a:t>
            </a:r>
            <a:r>
              <a:rPr kumimoji="0" lang="nl-NL" altLang="nl-NL" sz="1800" b="0" i="0" u="none" strike="noStrike" cap="none" normalizeH="0" baseline="0" dirty="0" err="1">
                <a:ln>
                  <a:noFill/>
                </a:ln>
                <a:solidFill>
                  <a:srgbClr val="000000"/>
                </a:solidFill>
                <a:effectLst/>
                <a:latin typeface="Arial" panose="020B0604020202020204" pitchFamily="34" charset="0"/>
              </a:rPr>
              <a:t>Divide</a:t>
            </a:r>
            <a:r>
              <a:rPr kumimoji="0" lang="nl-NL" altLang="nl-NL" sz="1800" b="0" i="0" u="none" strike="noStrike" cap="none" normalizeH="0" baseline="0" dirty="0">
                <a:ln>
                  <a:noFill/>
                </a:ln>
                <a:solidFill>
                  <a:srgbClr val="000000"/>
                </a:solidFill>
                <a:effectLst/>
                <a:latin typeface="Arial" panose="020B0604020202020204" pitchFamily="34" charset="0"/>
              </a:rPr>
              <a:t> </a:t>
            </a:r>
            <a:r>
              <a:rPr kumimoji="0" lang="nl-NL" altLang="nl-NL" sz="1800" b="0" i="0" u="none" strike="noStrike" cap="none" normalizeH="0" baseline="0" dirty="0" err="1">
                <a:ln>
                  <a:noFill/>
                </a:ln>
                <a:solidFill>
                  <a:srgbClr val="000000"/>
                </a:solidFill>
                <a:effectLst/>
                <a:latin typeface="Arial" panose="020B0604020202020204" pitchFamily="34" charset="0"/>
              </a:rPr>
              <a:t>dose</a:t>
            </a:r>
            <a:r>
              <a:rPr kumimoji="0" lang="nl-NL" altLang="nl-NL" sz="1800" b="0" i="0" u="none" strike="noStrike" cap="none" normalizeH="0" baseline="0" dirty="0">
                <a:ln>
                  <a:noFill/>
                </a:ln>
                <a:solidFill>
                  <a:srgbClr val="000000"/>
                </a:solidFill>
                <a:effectLst/>
                <a:latin typeface="Arial" panose="020B0604020202020204" pitchFamily="34" charset="0"/>
              </a:rPr>
              <a:t> over multiple </a:t>
            </a:r>
            <a:r>
              <a:rPr kumimoji="0" lang="nl-NL" altLang="nl-NL" sz="1800" b="0" i="0" u="none" strike="noStrike" cap="none" normalizeH="0" baseline="0" dirty="0" err="1">
                <a:ln>
                  <a:noFill/>
                </a:ln>
                <a:solidFill>
                  <a:srgbClr val="000000"/>
                </a:solidFill>
                <a:effectLst/>
                <a:latin typeface="Arial" panose="020B0604020202020204" pitchFamily="34" charset="0"/>
              </a:rPr>
              <a:t>days</a:t>
            </a:r>
            <a:r>
              <a:rPr kumimoji="0" lang="nl-NL" altLang="nl-NL" sz="1800" b="0" i="0" u="none" strike="noStrike" cap="none" normalizeH="0" baseline="0" dirty="0">
                <a:ln>
                  <a:noFill/>
                </a:ln>
                <a:solidFill>
                  <a:srgbClr val="000000"/>
                </a:solidFill>
                <a:effectLst/>
                <a:latin typeface="Arial" panose="020B0604020202020204" pitchFamily="34" charset="0"/>
              </a:rPr>
              <a:t> (</a:t>
            </a:r>
            <a:r>
              <a:rPr kumimoji="0" lang="nl-NL" altLang="nl-NL" sz="1800" b="0" i="0" u="none" strike="noStrike" cap="none" normalizeH="0" baseline="0" dirty="0" err="1">
                <a:ln>
                  <a:noFill/>
                </a:ln>
                <a:solidFill>
                  <a:srgbClr val="000000"/>
                </a:solidFill>
                <a:effectLst/>
                <a:latin typeface="Arial" panose="020B0604020202020204" pitchFamily="34" charset="0"/>
              </a:rPr>
              <a:t>if</a:t>
            </a:r>
            <a:r>
              <a:rPr kumimoji="0" lang="nl-NL" altLang="nl-NL" sz="1800" b="0" i="0" u="none" strike="noStrike" cap="none" normalizeH="0" baseline="0" dirty="0">
                <a:ln>
                  <a:noFill/>
                </a:ln>
                <a:solidFill>
                  <a:srgbClr val="000000"/>
                </a:solidFill>
                <a:effectLst/>
                <a:latin typeface="Arial" panose="020B0604020202020204" pitchFamily="34" charset="0"/>
              </a:rPr>
              <a:t> </a:t>
            </a:r>
            <a:r>
              <a:rPr kumimoji="0" lang="nl-NL" altLang="nl-NL" sz="1800" b="0" i="0" u="none" strike="noStrike" cap="none" normalizeH="0" baseline="0" dirty="0" err="1">
                <a:ln>
                  <a:noFill/>
                </a:ln>
                <a:solidFill>
                  <a:srgbClr val="000000"/>
                </a:solidFill>
                <a:effectLst/>
                <a:latin typeface="Arial" panose="020B0604020202020204" pitchFamily="34" charset="0"/>
              </a:rPr>
              <a:t>needed</a:t>
            </a:r>
            <a:r>
              <a:rPr kumimoji="0" lang="nl-NL" altLang="nl-NL" sz="1800" b="0" i="0" u="none" strike="noStrike" cap="none" normalizeH="0" baseline="0" dirty="0">
                <a:ln>
                  <a:noFill/>
                </a:ln>
                <a:solidFill>
                  <a:srgbClr val="000000"/>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nl-NL" altLang="nl-NL"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13102616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F4CFB43-02B7-C38A-F622-1D015B94E3E2}"/>
              </a:ext>
            </a:extLst>
          </p:cNvPr>
          <p:cNvSpPr>
            <a:spLocks noGrp="1"/>
          </p:cNvSpPr>
          <p:nvPr>
            <p:ph type="title"/>
          </p:nvPr>
        </p:nvSpPr>
        <p:spPr/>
        <p:txBody>
          <a:bodyPr/>
          <a:lstStyle/>
          <a:p>
            <a:r>
              <a:rPr lang="nl-NL" dirty="0">
                <a:solidFill>
                  <a:srgbClr val="2263C1"/>
                </a:solidFill>
                <a:latin typeface="Modern No. 20" panose="02070704070505020303" pitchFamily="18" charset="77"/>
              </a:rPr>
              <a:t>Side </a:t>
            </a:r>
            <a:r>
              <a:rPr lang="nl-NL" dirty="0" err="1">
                <a:solidFill>
                  <a:srgbClr val="2263C1"/>
                </a:solidFill>
                <a:latin typeface="Modern No. 20" panose="02070704070505020303" pitchFamily="18" charset="77"/>
              </a:rPr>
              <a:t>effects</a:t>
            </a:r>
            <a:r>
              <a:rPr lang="nl-NL" dirty="0">
                <a:solidFill>
                  <a:srgbClr val="2263C1"/>
                </a:solidFill>
                <a:latin typeface="Modern No. 20" panose="02070704070505020303" pitchFamily="18" charset="77"/>
              </a:rPr>
              <a:t> IgG </a:t>
            </a:r>
            <a:r>
              <a:rPr lang="nl-NL" dirty="0" err="1">
                <a:solidFill>
                  <a:srgbClr val="2263C1"/>
                </a:solidFill>
                <a:latin typeface="Modern No. 20" panose="02070704070505020303" pitchFamily="18" charset="77"/>
              </a:rPr>
              <a:t>infusion</a:t>
            </a:r>
            <a:r>
              <a:rPr lang="nl-NL" dirty="0">
                <a:solidFill>
                  <a:srgbClr val="2263C1"/>
                </a:solidFill>
                <a:latin typeface="Modern No. 20" panose="02070704070505020303" pitchFamily="18" charset="77"/>
              </a:rPr>
              <a:t> </a:t>
            </a:r>
            <a:r>
              <a:rPr lang="nl-NL" dirty="0" err="1">
                <a:solidFill>
                  <a:srgbClr val="2263C1"/>
                </a:solidFill>
                <a:latin typeface="Modern No. 20" panose="02070704070505020303" pitchFamily="18" charset="77"/>
              </a:rPr>
              <a:t>therapy</a:t>
            </a:r>
            <a:endParaRPr lang="nl-NL" dirty="0">
              <a:solidFill>
                <a:srgbClr val="2263C1"/>
              </a:solidFill>
              <a:latin typeface="Modern No. 20" panose="02070704070505020303" pitchFamily="18" charset="77"/>
            </a:endParaRPr>
          </a:p>
        </p:txBody>
      </p:sp>
      <p:sp>
        <p:nvSpPr>
          <p:cNvPr id="4" name="Rectangle 1">
            <a:extLst>
              <a:ext uri="{FF2B5EF4-FFF2-40B4-BE49-F238E27FC236}">
                <a16:creationId xmlns:a16="http://schemas.microsoft.com/office/drawing/2014/main" id="{0F29D630-3014-58D9-C0F7-BC4051EDC7C9}"/>
              </a:ext>
            </a:extLst>
          </p:cNvPr>
          <p:cNvSpPr>
            <a:spLocks noGrp="1" noChangeArrowheads="1"/>
          </p:cNvSpPr>
          <p:nvPr>
            <p:ph idx="1"/>
          </p:nvPr>
        </p:nvSpPr>
        <p:spPr bwMode="auto">
          <a:xfrm>
            <a:off x="838200" y="2308526"/>
            <a:ext cx="6968574" cy="3385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nl-NL" altLang="nl-NL" sz="1800" b="1" i="0" u="none" strike="noStrike" cap="none" normalizeH="0" baseline="0" dirty="0">
                <a:ln>
                  <a:noFill/>
                </a:ln>
                <a:solidFill>
                  <a:srgbClr val="000000"/>
                </a:solidFill>
                <a:effectLst/>
                <a:latin typeface="Arial" panose="020B0604020202020204" pitchFamily="34" charset="0"/>
              </a:rPr>
              <a:t>Moderate Side </a:t>
            </a:r>
            <a:r>
              <a:rPr kumimoji="0" lang="nl-NL" altLang="nl-NL" sz="1800" b="1" i="0" u="none" strike="noStrike" cap="none" normalizeH="0" baseline="0" dirty="0" err="1">
                <a:ln>
                  <a:noFill/>
                </a:ln>
                <a:solidFill>
                  <a:srgbClr val="000000"/>
                </a:solidFill>
                <a:effectLst/>
                <a:latin typeface="Arial" panose="020B0604020202020204" pitchFamily="34" charset="0"/>
              </a:rPr>
              <a:t>Effects</a:t>
            </a:r>
            <a:endParaRPr kumimoji="0" lang="nl-NL" altLang="nl-NL" b="1"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nl-NL" altLang="nl-NL" sz="1800" b="0" i="1" u="none" strike="noStrike" cap="none" normalizeH="0" baseline="0" dirty="0">
                <a:ln>
                  <a:noFill/>
                </a:ln>
                <a:solidFill>
                  <a:srgbClr val="000000"/>
                </a:solidFill>
                <a:effectLst/>
                <a:latin typeface="Arial" panose="020B0604020202020204" pitchFamily="34" charset="0"/>
              </a:rPr>
              <a:t>(Severe </a:t>
            </a:r>
            <a:r>
              <a:rPr kumimoji="0" lang="nl-NL" altLang="nl-NL" sz="1800" b="0" i="1" u="none" strike="noStrike" cap="none" normalizeH="0" baseline="0" dirty="0" err="1">
                <a:ln>
                  <a:noFill/>
                </a:ln>
                <a:solidFill>
                  <a:srgbClr val="000000"/>
                </a:solidFill>
                <a:effectLst/>
                <a:latin typeface="Arial" panose="020B0604020202020204" pitchFamily="34" charset="0"/>
              </a:rPr>
              <a:t>headache</a:t>
            </a:r>
            <a:r>
              <a:rPr kumimoji="0" lang="nl-NL" altLang="nl-NL" sz="1800" b="0" i="1" u="none" strike="noStrike" cap="none" normalizeH="0" baseline="0" dirty="0">
                <a:ln>
                  <a:noFill/>
                </a:ln>
                <a:solidFill>
                  <a:srgbClr val="000000"/>
                </a:solidFill>
                <a:effectLst/>
                <a:latin typeface="Arial" panose="020B0604020202020204" pitchFamily="34" charset="0"/>
              </a:rPr>
              <a:t>, migraine, </a:t>
            </a:r>
            <a:r>
              <a:rPr kumimoji="0" lang="nl-NL" altLang="nl-NL" sz="1800" b="0" i="1" u="none" strike="noStrike" cap="none" normalizeH="0" baseline="0" dirty="0" err="1">
                <a:ln>
                  <a:noFill/>
                </a:ln>
                <a:solidFill>
                  <a:srgbClr val="000000"/>
                </a:solidFill>
                <a:effectLst/>
                <a:latin typeface="Arial" panose="020B0604020202020204" pitchFamily="34" charset="0"/>
              </a:rPr>
              <a:t>vomiting</a:t>
            </a:r>
            <a:r>
              <a:rPr kumimoji="0" lang="nl-NL" altLang="nl-NL" sz="1800" b="0" i="1" u="none" strike="noStrike" cap="none" normalizeH="0" baseline="0" dirty="0">
                <a:ln>
                  <a:noFill/>
                </a:ln>
                <a:solidFill>
                  <a:srgbClr val="000000"/>
                </a:solidFill>
                <a:effectLst/>
                <a:latin typeface="Arial" panose="020B0604020202020204" pitchFamily="34" charset="0"/>
              </a:rPr>
              <a:t>, </a:t>
            </a:r>
            <a:r>
              <a:rPr kumimoji="0" lang="nl-NL" altLang="nl-NL" sz="1800" b="0" i="1" u="none" strike="noStrike" cap="none" normalizeH="0" baseline="0" dirty="0" err="1">
                <a:ln>
                  <a:noFill/>
                </a:ln>
                <a:solidFill>
                  <a:srgbClr val="000000"/>
                </a:solidFill>
                <a:effectLst/>
                <a:latin typeface="Arial" panose="020B0604020202020204" pitchFamily="34" charset="0"/>
              </a:rPr>
              <a:t>rash</a:t>
            </a:r>
            <a:r>
              <a:rPr kumimoji="0" lang="nl-NL" altLang="nl-NL" sz="1800" b="0" i="1" u="none" strike="noStrike" cap="none" normalizeH="0" baseline="0" dirty="0">
                <a:ln>
                  <a:noFill/>
                </a:ln>
                <a:solidFill>
                  <a:srgbClr val="000000"/>
                </a:solidFill>
                <a:effectLst/>
                <a:latin typeface="Arial" panose="020B0604020202020204" pitchFamily="34" charset="0"/>
              </a:rPr>
              <a:t>, </a:t>
            </a:r>
            <a:r>
              <a:rPr kumimoji="0" lang="nl-NL" altLang="nl-NL" sz="1800" b="0" i="1" u="none" strike="noStrike" cap="none" normalizeH="0" baseline="0" dirty="0" err="1">
                <a:ln>
                  <a:noFill/>
                </a:ln>
                <a:solidFill>
                  <a:srgbClr val="000000"/>
                </a:solidFill>
                <a:effectLst/>
                <a:latin typeface="Arial" panose="020B0604020202020204" pitchFamily="34" charset="0"/>
              </a:rPr>
              <a:t>chest</a:t>
            </a:r>
            <a:r>
              <a:rPr kumimoji="0" lang="nl-NL" altLang="nl-NL" sz="1800" b="0" i="1" u="none" strike="noStrike" cap="none" normalizeH="0" baseline="0" dirty="0">
                <a:ln>
                  <a:noFill/>
                </a:ln>
                <a:solidFill>
                  <a:srgbClr val="000000"/>
                </a:solidFill>
                <a:effectLst/>
                <a:latin typeface="Arial" panose="020B0604020202020204" pitchFamily="34" charset="0"/>
              </a:rPr>
              <a:t> </a:t>
            </a:r>
            <a:r>
              <a:rPr kumimoji="0" lang="nl-NL" altLang="nl-NL" sz="1800" b="0" i="1" u="none" strike="noStrike" cap="none" normalizeH="0" baseline="0" dirty="0" err="1">
                <a:ln>
                  <a:noFill/>
                </a:ln>
                <a:solidFill>
                  <a:srgbClr val="000000"/>
                </a:solidFill>
                <a:effectLst/>
                <a:latin typeface="Arial" panose="020B0604020202020204" pitchFamily="34" charset="0"/>
              </a:rPr>
              <a:t>tightness</a:t>
            </a:r>
            <a:r>
              <a:rPr kumimoji="0" lang="nl-NL" altLang="nl-NL" sz="1800" b="0" i="1" u="none" strike="noStrike" cap="none" normalizeH="0" baseline="0" dirty="0">
                <a:ln>
                  <a:noFill/>
                </a:ln>
                <a:solidFill>
                  <a:srgbClr val="000000"/>
                </a:solidFill>
                <a:effectLst/>
                <a:latin typeface="Arial" panose="020B0604020202020204" pitchFamily="34" charset="0"/>
              </a:rPr>
              <a:t>)</a:t>
            </a:r>
            <a:endParaRPr kumimoji="0" lang="nl-NL" altLang="nl-NL" sz="2000" b="1"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nl-NL" altLang="nl-NL" sz="1800" b="1"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nl-NL" altLang="nl-NL" sz="1800" b="1" i="0" u="none" strike="noStrike" cap="none" normalizeH="0" baseline="0" dirty="0">
                <a:ln>
                  <a:noFill/>
                </a:ln>
                <a:solidFill>
                  <a:srgbClr val="000000"/>
                </a:solidFill>
                <a:effectLst/>
                <a:latin typeface="Arial" panose="020B0604020202020204" pitchFamily="34" charset="0"/>
              </a:rPr>
              <a:t>Management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nl-NL" altLang="nl-NL" sz="1800" b="0" i="0" u="none" strike="noStrike" cap="none" normalizeH="0" baseline="0" dirty="0">
                <a:ln>
                  <a:noFill/>
                </a:ln>
                <a:solidFill>
                  <a:srgbClr val="000000"/>
                </a:solidFill>
                <a:effectLst/>
                <a:latin typeface="Arial" panose="020B0604020202020204" pitchFamily="34" charset="0"/>
              </a:rPr>
              <a:t> Stop or slow </a:t>
            </a:r>
            <a:r>
              <a:rPr kumimoji="0" lang="nl-NL" altLang="nl-NL" sz="1800" b="0" i="0" u="none" strike="noStrike" cap="none" normalizeH="0" baseline="0" dirty="0" err="1">
                <a:ln>
                  <a:noFill/>
                </a:ln>
                <a:solidFill>
                  <a:srgbClr val="000000"/>
                </a:solidFill>
                <a:effectLst/>
                <a:latin typeface="Arial" panose="020B0604020202020204" pitchFamily="34" charset="0"/>
              </a:rPr>
              <a:t>infusion</a:t>
            </a:r>
            <a:r>
              <a:rPr kumimoji="0" lang="nl-NL" altLang="nl-NL" sz="1800" b="0" i="0" u="none" strike="noStrike" cap="none" normalizeH="0" baseline="0" dirty="0">
                <a:ln>
                  <a:noFill/>
                </a:ln>
                <a:solidFill>
                  <a:srgbClr val="000000"/>
                </a:solidFill>
                <a:effectLst/>
                <a:latin typeface="Arial" panose="020B0604020202020204" pitchFamily="34" charset="0"/>
              </a:rPr>
              <a:t> </a:t>
            </a:r>
            <a:r>
              <a:rPr kumimoji="0" lang="nl-NL" altLang="nl-NL" sz="1800" b="0" i="0" u="none" strike="noStrike" cap="none" normalizeH="0" baseline="0" dirty="0" err="1">
                <a:ln>
                  <a:noFill/>
                </a:ln>
                <a:solidFill>
                  <a:srgbClr val="000000"/>
                </a:solidFill>
                <a:effectLst/>
                <a:latin typeface="Arial" panose="020B0604020202020204" pitchFamily="34" charset="0"/>
              </a:rPr>
              <a:t>immediately</a:t>
            </a:r>
            <a:endParaRPr kumimoji="0" lang="nl-NL" altLang="nl-NL" b="0"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nl-NL" altLang="nl-NL" sz="1800" b="0" i="0" u="none" strike="noStrike" cap="none" normalizeH="0" baseline="0" dirty="0">
                <a:ln>
                  <a:noFill/>
                </a:ln>
                <a:solidFill>
                  <a:srgbClr val="000000"/>
                </a:solidFill>
                <a:effectLst/>
                <a:latin typeface="Arial" panose="020B0604020202020204" pitchFamily="34" charset="0"/>
              </a:rPr>
              <a:t> IV </a:t>
            </a:r>
            <a:r>
              <a:rPr kumimoji="0" lang="nl-NL" altLang="nl-NL" sz="1800" b="0" i="0" u="none" strike="noStrike" cap="none" normalizeH="0" baseline="0" dirty="0" err="1">
                <a:ln>
                  <a:noFill/>
                </a:ln>
                <a:solidFill>
                  <a:srgbClr val="000000"/>
                </a:solidFill>
                <a:effectLst/>
                <a:latin typeface="Arial" panose="020B0604020202020204" pitchFamily="34" charset="0"/>
              </a:rPr>
              <a:t>fluids</a:t>
            </a:r>
            <a:endParaRPr kumimoji="0" lang="nl-NL" altLang="nl-NL" sz="1800" b="0"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nl-NL" altLang="nl-NL" sz="1800" b="0" i="0" u="none" strike="noStrike" cap="none" normalizeH="0" baseline="0" dirty="0">
                <a:ln>
                  <a:noFill/>
                </a:ln>
                <a:solidFill>
                  <a:srgbClr val="000000"/>
                </a:solidFill>
                <a:effectLst/>
                <a:latin typeface="Arial" panose="020B0604020202020204" pitchFamily="34" charset="0"/>
              </a:rPr>
              <a:t> Anti-nausea </a:t>
            </a:r>
            <a:r>
              <a:rPr kumimoji="0" lang="nl-NL" altLang="nl-NL" sz="1800" b="0" i="0" u="none" strike="noStrike" cap="none" normalizeH="0" baseline="0" dirty="0" err="1">
                <a:ln>
                  <a:noFill/>
                </a:ln>
                <a:solidFill>
                  <a:srgbClr val="000000"/>
                </a:solidFill>
                <a:effectLst/>
                <a:latin typeface="Arial" panose="020B0604020202020204" pitchFamily="34" charset="0"/>
              </a:rPr>
              <a:t>medication</a:t>
            </a:r>
            <a:endParaRPr kumimoji="0" lang="nl-NL" altLang="nl-NL" sz="1800" b="0"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nl-NL" altLang="nl-NL" sz="1800" b="0" i="0" u="none" strike="noStrike" cap="none" normalizeH="0" baseline="0" dirty="0">
                <a:ln>
                  <a:noFill/>
                </a:ln>
                <a:solidFill>
                  <a:srgbClr val="000000"/>
                </a:solidFill>
                <a:effectLst/>
                <a:latin typeface="Arial" panose="020B0604020202020204" pitchFamily="34" charset="0"/>
              </a:rPr>
              <a:t> </a:t>
            </a:r>
            <a:r>
              <a:rPr kumimoji="0" lang="nl-NL" altLang="nl-NL" sz="1800" b="0" i="0" u="none" strike="noStrike" cap="none" normalizeH="0" baseline="0" dirty="0" err="1">
                <a:ln>
                  <a:noFill/>
                </a:ln>
                <a:solidFill>
                  <a:srgbClr val="000000"/>
                </a:solidFill>
                <a:effectLst/>
                <a:latin typeface="Arial" panose="020B0604020202020204" pitchFamily="34" charset="0"/>
              </a:rPr>
              <a:t>Stronger</a:t>
            </a:r>
            <a:r>
              <a:rPr kumimoji="0" lang="nl-NL" altLang="nl-NL" sz="1800" b="0" i="0" u="none" strike="noStrike" cap="none" normalizeH="0" baseline="0" dirty="0">
                <a:ln>
                  <a:noFill/>
                </a:ln>
                <a:solidFill>
                  <a:srgbClr val="000000"/>
                </a:solidFill>
                <a:effectLst/>
                <a:latin typeface="Arial" panose="020B0604020202020204" pitchFamily="34" charset="0"/>
              </a:rPr>
              <a:t> </a:t>
            </a:r>
            <a:r>
              <a:rPr kumimoji="0" lang="nl-NL" altLang="nl-NL" sz="1800" b="0" i="0" u="none" strike="noStrike" cap="none" normalizeH="0" baseline="0" dirty="0" err="1">
                <a:ln>
                  <a:noFill/>
                </a:ln>
                <a:solidFill>
                  <a:srgbClr val="000000"/>
                </a:solidFill>
                <a:effectLst/>
                <a:latin typeface="Arial" panose="020B0604020202020204" pitchFamily="34" charset="0"/>
              </a:rPr>
              <a:t>pain</a:t>
            </a:r>
            <a:r>
              <a:rPr kumimoji="0" lang="nl-NL" altLang="nl-NL" sz="1800" b="0" i="0" u="none" strike="noStrike" cap="none" normalizeH="0" baseline="0" dirty="0">
                <a:ln>
                  <a:noFill/>
                </a:ln>
                <a:solidFill>
                  <a:srgbClr val="000000"/>
                </a:solidFill>
                <a:effectLst/>
                <a:latin typeface="Arial" panose="020B0604020202020204" pitchFamily="34" charset="0"/>
              </a:rPr>
              <a:t> </a:t>
            </a:r>
            <a:r>
              <a:rPr kumimoji="0" lang="nl-NL" altLang="nl-NL" sz="1800" b="0" i="0" u="none" strike="noStrike" cap="none" normalizeH="0" baseline="0" dirty="0" err="1">
                <a:ln>
                  <a:noFill/>
                </a:ln>
                <a:solidFill>
                  <a:srgbClr val="000000"/>
                </a:solidFill>
                <a:effectLst/>
                <a:latin typeface="Arial" panose="020B0604020202020204" pitchFamily="34" charset="0"/>
              </a:rPr>
              <a:t>relievers</a:t>
            </a:r>
            <a:endParaRPr kumimoji="0" lang="nl-NL" altLang="nl-NL" sz="1800" b="0"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nl-NL" altLang="nl-NL" sz="1800" b="0" i="0" u="none" strike="noStrike" cap="none" normalizeH="0" baseline="0" dirty="0">
                <a:ln>
                  <a:noFill/>
                </a:ln>
                <a:solidFill>
                  <a:srgbClr val="000000"/>
                </a:solidFill>
                <a:effectLst/>
                <a:latin typeface="Arial" panose="020B0604020202020204" pitchFamily="34" charset="0"/>
              </a:rPr>
              <a:t> </a:t>
            </a:r>
            <a:r>
              <a:rPr kumimoji="0" lang="nl-NL" altLang="nl-NL" sz="1800" b="0" i="0" u="none" strike="noStrike" cap="none" normalizeH="0" baseline="0" dirty="0" err="1">
                <a:ln>
                  <a:noFill/>
                </a:ln>
                <a:solidFill>
                  <a:srgbClr val="000000"/>
                </a:solidFill>
                <a:effectLst/>
                <a:latin typeface="Arial" panose="020B0604020202020204" pitchFamily="34" charset="0"/>
              </a:rPr>
              <a:t>Corticosteroids</a:t>
            </a:r>
            <a:r>
              <a:rPr kumimoji="0" lang="nl-NL" altLang="nl-NL" sz="1800" b="0" i="0" u="none" strike="noStrike" cap="none" normalizeH="0" baseline="0" dirty="0">
                <a:ln>
                  <a:noFill/>
                </a:ln>
                <a:solidFill>
                  <a:srgbClr val="000000"/>
                </a:solidFill>
                <a:effectLst/>
                <a:latin typeface="Arial" panose="020B0604020202020204" pitchFamily="34" charset="0"/>
              </a:rPr>
              <a:t> (</a:t>
            </a:r>
            <a:r>
              <a:rPr kumimoji="0" lang="nl-NL" altLang="nl-NL" sz="1800" b="0" i="0" u="none" strike="noStrike" cap="none" normalizeH="0" baseline="0" dirty="0" err="1">
                <a:ln>
                  <a:noFill/>
                </a:ln>
                <a:solidFill>
                  <a:srgbClr val="000000"/>
                </a:solidFill>
                <a:effectLst/>
                <a:latin typeface="Arial" panose="020B0604020202020204" pitchFamily="34" charset="0"/>
              </a:rPr>
              <a:t>if</a:t>
            </a:r>
            <a:r>
              <a:rPr kumimoji="0" lang="nl-NL" altLang="nl-NL" sz="1800" b="0" i="0" u="none" strike="noStrike" cap="none" normalizeH="0" baseline="0" dirty="0">
                <a:ln>
                  <a:noFill/>
                </a:ln>
                <a:solidFill>
                  <a:srgbClr val="000000"/>
                </a:solidFill>
                <a:effectLst/>
                <a:latin typeface="Arial" panose="020B0604020202020204" pitchFamily="34" charset="0"/>
              </a:rPr>
              <a:t> </a:t>
            </a:r>
            <a:r>
              <a:rPr kumimoji="0" lang="nl-NL" altLang="nl-NL" sz="1800" b="0" i="0" u="none" strike="noStrike" cap="none" normalizeH="0" baseline="0" dirty="0" err="1">
                <a:ln>
                  <a:noFill/>
                </a:ln>
                <a:solidFill>
                  <a:srgbClr val="000000"/>
                </a:solidFill>
                <a:effectLst/>
                <a:latin typeface="Arial" panose="020B0604020202020204" pitchFamily="34" charset="0"/>
              </a:rPr>
              <a:t>inflammatory</a:t>
            </a:r>
            <a:r>
              <a:rPr kumimoji="0" lang="nl-NL" altLang="nl-NL" sz="1800" b="0" i="0" u="none" strike="noStrike" cap="none" normalizeH="0" baseline="0" dirty="0">
                <a:ln>
                  <a:noFill/>
                </a:ln>
                <a:solidFill>
                  <a:srgbClr val="000000"/>
                </a:solidFill>
                <a:effectLst/>
                <a:latin typeface="Arial" panose="020B0604020202020204" pitchFamily="34" charset="0"/>
              </a:rPr>
              <a:t> </a:t>
            </a:r>
            <a:r>
              <a:rPr kumimoji="0" lang="nl-NL" altLang="nl-NL" sz="1800" b="0" i="0" u="none" strike="noStrike" cap="none" normalizeH="0" baseline="0" dirty="0" err="1">
                <a:ln>
                  <a:noFill/>
                </a:ln>
                <a:solidFill>
                  <a:srgbClr val="000000"/>
                </a:solidFill>
                <a:effectLst/>
                <a:latin typeface="Arial" panose="020B0604020202020204" pitchFamily="34" charset="0"/>
              </a:rPr>
              <a:t>reaction</a:t>
            </a:r>
            <a:r>
              <a:rPr kumimoji="0" lang="nl-NL" altLang="nl-NL" sz="1800" b="0" i="0" u="none" strike="noStrike" cap="none" normalizeH="0" baseline="0" dirty="0">
                <a:ln>
                  <a:noFill/>
                </a:ln>
                <a:solidFill>
                  <a:srgbClr val="000000"/>
                </a:solidFill>
                <a:effectLst/>
                <a:latin typeface="Arial" panose="020B0604020202020204" pitchFamily="34" charset="0"/>
              </a:rPr>
              <a:t> </a:t>
            </a:r>
            <a:r>
              <a:rPr kumimoji="0" lang="nl-NL" altLang="nl-NL" sz="1800" b="0" i="0" u="none" strike="noStrike" cap="none" normalizeH="0" baseline="0" dirty="0" err="1">
                <a:ln>
                  <a:noFill/>
                </a:ln>
                <a:solidFill>
                  <a:srgbClr val="000000"/>
                </a:solidFill>
                <a:effectLst/>
                <a:latin typeface="Arial" panose="020B0604020202020204" pitchFamily="34" charset="0"/>
              </a:rPr>
              <a:t>suspected</a:t>
            </a:r>
            <a:r>
              <a:rPr kumimoji="0" lang="nl-NL" altLang="nl-NL" sz="1800" b="0" i="0" u="none" strike="noStrike" cap="none" normalizeH="0" baseline="0" dirty="0">
                <a:ln>
                  <a:noFill/>
                </a:ln>
                <a:solidFill>
                  <a:srgbClr val="000000"/>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nl-NL" altLang="nl-NL" sz="1800" b="0"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nl-NL" altLang="nl-NL" sz="1800" b="0" i="0" u="none" strike="noStrike" cap="none" normalizeH="0" baseline="0" dirty="0">
                <a:ln>
                  <a:noFill/>
                </a:ln>
                <a:solidFill>
                  <a:srgbClr val="000000"/>
                </a:solidFill>
                <a:effectLst/>
                <a:latin typeface="Arial" panose="020B0604020202020204" pitchFamily="34" charset="0"/>
              </a:rPr>
              <a:t>⚠️ </a:t>
            </a:r>
            <a:r>
              <a:rPr kumimoji="0" lang="nl-NL" altLang="nl-NL" sz="1800" b="1" i="0" u="none" strike="noStrike" cap="none" normalizeH="0" baseline="0" dirty="0">
                <a:ln>
                  <a:noFill/>
                </a:ln>
                <a:solidFill>
                  <a:srgbClr val="000000"/>
                </a:solidFill>
                <a:effectLst/>
                <a:latin typeface="Arial" panose="020B0604020202020204" pitchFamily="34" charset="0"/>
              </a:rPr>
              <a:t>Severe </a:t>
            </a:r>
            <a:r>
              <a:rPr kumimoji="0" lang="nl-NL" altLang="nl-NL" sz="1800" b="1" i="0" u="none" strike="noStrike" cap="none" normalizeH="0" baseline="0" dirty="0" err="1">
                <a:ln>
                  <a:noFill/>
                </a:ln>
                <a:solidFill>
                  <a:srgbClr val="000000"/>
                </a:solidFill>
                <a:effectLst/>
                <a:latin typeface="Arial" panose="020B0604020202020204" pitchFamily="34" charset="0"/>
              </a:rPr>
              <a:t>headache</a:t>
            </a:r>
            <a:r>
              <a:rPr kumimoji="0" lang="nl-NL" altLang="nl-NL" sz="1800" b="1" i="0" u="none" strike="noStrike" cap="none" normalizeH="0" baseline="0" dirty="0">
                <a:ln>
                  <a:noFill/>
                </a:ln>
                <a:solidFill>
                  <a:srgbClr val="000000"/>
                </a:solidFill>
                <a:effectLst/>
                <a:latin typeface="Arial" panose="020B0604020202020204" pitchFamily="34" charset="0"/>
              </a:rPr>
              <a:t> </a:t>
            </a:r>
            <a:r>
              <a:rPr kumimoji="0" lang="nl-NL" altLang="nl-NL" sz="1800" b="1" i="0" u="none" strike="noStrike" cap="none" normalizeH="0" baseline="0" dirty="0" err="1">
                <a:ln>
                  <a:noFill/>
                </a:ln>
                <a:solidFill>
                  <a:srgbClr val="000000"/>
                </a:solidFill>
                <a:effectLst/>
                <a:latin typeface="Arial" panose="020B0604020202020204" pitchFamily="34" charset="0"/>
              </a:rPr>
              <a:t>with</a:t>
            </a:r>
            <a:r>
              <a:rPr kumimoji="0" lang="nl-NL" altLang="nl-NL" sz="1800" b="1" i="0" u="none" strike="noStrike" cap="none" normalizeH="0" baseline="0" dirty="0">
                <a:ln>
                  <a:noFill/>
                </a:ln>
                <a:solidFill>
                  <a:srgbClr val="000000"/>
                </a:solidFill>
                <a:effectLst/>
                <a:latin typeface="Arial" panose="020B0604020202020204" pitchFamily="34" charset="0"/>
              </a:rPr>
              <a:t> </a:t>
            </a:r>
            <a:r>
              <a:rPr kumimoji="0" lang="nl-NL" altLang="nl-NL" sz="1800" b="1" i="0" u="none" strike="noStrike" cap="none" normalizeH="0" baseline="0" dirty="0" err="1">
                <a:ln>
                  <a:noFill/>
                </a:ln>
                <a:solidFill>
                  <a:srgbClr val="000000"/>
                </a:solidFill>
                <a:effectLst/>
                <a:latin typeface="Arial" panose="020B0604020202020204" pitchFamily="34" charset="0"/>
              </a:rPr>
              <a:t>neck</a:t>
            </a:r>
            <a:r>
              <a:rPr kumimoji="0" lang="nl-NL" altLang="nl-NL" sz="1800" b="1" i="0" u="none" strike="noStrike" cap="none" normalizeH="0" baseline="0" dirty="0">
                <a:ln>
                  <a:noFill/>
                </a:ln>
                <a:solidFill>
                  <a:srgbClr val="000000"/>
                </a:solidFill>
                <a:effectLst/>
                <a:latin typeface="Arial" panose="020B0604020202020204" pitchFamily="34" charset="0"/>
              </a:rPr>
              <a:t> </a:t>
            </a:r>
            <a:r>
              <a:rPr kumimoji="0" lang="nl-NL" altLang="nl-NL" sz="1800" b="1" i="0" u="none" strike="noStrike" cap="none" normalizeH="0" baseline="0" dirty="0" err="1">
                <a:ln>
                  <a:noFill/>
                </a:ln>
                <a:solidFill>
                  <a:srgbClr val="000000"/>
                </a:solidFill>
                <a:effectLst/>
                <a:latin typeface="Arial" panose="020B0604020202020204" pitchFamily="34" charset="0"/>
              </a:rPr>
              <a:t>stiffness</a:t>
            </a:r>
            <a:r>
              <a:rPr kumimoji="0" lang="nl-NL" altLang="nl-NL" sz="1800" b="1" i="0" u="none" strike="noStrike" cap="none" normalizeH="0" baseline="0" dirty="0">
                <a:ln>
                  <a:noFill/>
                </a:ln>
                <a:solidFill>
                  <a:srgbClr val="000000"/>
                </a:solidFill>
                <a:effectLst/>
                <a:latin typeface="Arial" panose="020B0604020202020204" pitchFamily="34" charset="0"/>
              </a:rPr>
              <a:t> </a:t>
            </a:r>
            <a:r>
              <a:rPr kumimoji="0" lang="nl-NL" altLang="nl-NL" sz="1800" b="1" i="0" u="none" strike="noStrike" cap="none" normalizeH="0" baseline="0" dirty="0" err="1">
                <a:ln>
                  <a:noFill/>
                </a:ln>
                <a:solidFill>
                  <a:srgbClr val="000000"/>
                </a:solidFill>
                <a:effectLst/>
                <a:latin typeface="Arial" panose="020B0604020202020204" pitchFamily="34" charset="0"/>
              </a:rPr>
              <a:t>and</a:t>
            </a:r>
            <a:r>
              <a:rPr kumimoji="0" lang="nl-NL" altLang="nl-NL" sz="1800" b="1" i="0" u="none" strike="noStrike" cap="none" normalizeH="0" baseline="0" dirty="0">
                <a:ln>
                  <a:noFill/>
                </a:ln>
                <a:solidFill>
                  <a:srgbClr val="000000"/>
                </a:solidFill>
                <a:effectLst/>
                <a:latin typeface="Arial" panose="020B0604020202020204" pitchFamily="34" charset="0"/>
              </a:rPr>
              <a:t> light </a:t>
            </a:r>
            <a:r>
              <a:rPr kumimoji="0" lang="nl-NL" altLang="nl-NL" sz="1800" b="1" i="0" u="none" strike="noStrike" cap="none" normalizeH="0" baseline="0" dirty="0" err="1">
                <a:ln>
                  <a:noFill/>
                </a:ln>
                <a:solidFill>
                  <a:srgbClr val="000000"/>
                </a:solidFill>
                <a:effectLst/>
                <a:latin typeface="Arial" panose="020B0604020202020204" pitchFamily="34" charset="0"/>
              </a:rPr>
              <a:t>sensitivity</a:t>
            </a:r>
            <a:r>
              <a:rPr kumimoji="0" lang="nl-NL" altLang="nl-NL" sz="1800" b="0" i="0" u="none" strike="noStrike" cap="none" normalizeH="0" baseline="0" dirty="0">
                <a:ln>
                  <a:noFill/>
                </a:ln>
                <a:solidFill>
                  <a:srgbClr val="000000"/>
                </a:solidFill>
                <a:effectLst/>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lang="nl-NL" altLang="nl-NL" sz="1800" dirty="0">
                <a:solidFill>
                  <a:srgbClr val="000000"/>
                </a:solidFill>
              </a:rPr>
              <a:t>     </a:t>
            </a:r>
            <a:r>
              <a:rPr kumimoji="0" lang="nl-NL" altLang="nl-NL" sz="1800" b="0" i="0" u="none" strike="noStrike" cap="none" normalizeH="0" baseline="0" dirty="0" err="1">
                <a:ln>
                  <a:noFill/>
                </a:ln>
                <a:solidFill>
                  <a:srgbClr val="000000"/>
                </a:solidFill>
                <a:effectLst/>
                <a:latin typeface="Arial" panose="020B0604020202020204" pitchFamily="34" charset="0"/>
              </a:rPr>
              <a:t>may</a:t>
            </a:r>
            <a:r>
              <a:rPr kumimoji="0" lang="nl-NL" altLang="nl-NL" sz="1800" b="0" i="0" u="none" strike="noStrike" cap="none" normalizeH="0" baseline="0" dirty="0">
                <a:ln>
                  <a:noFill/>
                </a:ln>
                <a:solidFill>
                  <a:srgbClr val="000000"/>
                </a:solidFill>
                <a:effectLst/>
                <a:latin typeface="Arial" panose="020B0604020202020204" pitchFamily="34" charset="0"/>
              </a:rPr>
              <a:t> </a:t>
            </a:r>
            <a:r>
              <a:rPr kumimoji="0" lang="nl-NL" altLang="nl-NL" sz="1800" b="0" i="0" u="none" strike="noStrike" cap="none" normalizeH="0" baseline="0" dirty="0" err="1">
                <a:ln>
                  <a:noFill/>
                </a:ln>
                <a:solidFill>
                  <a:srgbClr val="000000"/>
                </a:solidFill>
                <a:effectLst/>
                <a:latin typeface="Arial" panose="020B0604020202020204" pitchFamily="34" charset="0"/>
              </a:rPr>
              <a:t>indicate</a:t>
            </a:r>
            <a:r>
              <a:rPr kumimoji="0" lang="nl-NL" altLang="nl-NL" sz="1800" b="0" i="0" u="none" strike="noStrike" cap="none" normalizeH="0" baseline="0" dirty="0">
                <a:ln>
                  <a:noFill/>
                </a:ln>
                <a:solidFill>
                  <a:srgbClr val="000000"/>
                </a:solidFill>
                <a:effectLst/>
                <a:latin typeface="Arial" panose="020B0604020202020204" pitchFamily="34" charset="0"/>
              </a:rPr>
              <a:t> </a:t>
            </a:r>
            <a:r>
              <a:rPr kumimoji="0" lang="nl-NL" altLang="nl-NL" sz="1800" b="0" i="0" u="none" strike="noStrike" cap="none" normalizeH="0" baseline="0" dirty="0" err="1">
                <a:ln>
                  <a:noFill/>
                </a:ln>
                <a:solidFill>
                  <a:srgbClr val="000000"/>
                </a:solidFill>
                <a:effectLst/>
                <a:latin typeface="Arial" panose="020B0604020202020204" pitchFamily="34" charset="0"/>
              </a:rPr>
              <a:t>aseptic</a:t>
            </a:r>
            <a:r>
              <a:rPr kumimoji="0" lang="nl-NL" altLang="nl-NL" sz="1800" b="0" i="0" u="none" strike="noStrike" cap="none" normalizeH="0" baseline="0" dirty="0">
                <a:ln>
                  <a:noFill/>
                </a:ln>
                <a:solidFill>
                  <a:srgbClr val="000000"/>
                </a:solidFill>
                <a:effectLst/>
                <a:latin typeface="Arial" panose="020B0604020202020204" pitchFamily="34" charset="0"/>
              </a:rPr>
              <a:t> meningitis — contact </a:t>
            </a:r>
            <a:r>
              <a:rPr kumimoji="0" lang="nl-NL" altLang="nl-NL" sz="1800" b="0" i="0" u="none" strike="noStrike" cap="none" normalizeH="0" baseline="0" dirty="0" err="1">
                <a:ln>
                  <a:noFill/>
                </a:ln>
                <a:solidFill>
                  <a:srgbClr val="000000"/>
                </a:solidFill>
                <a:effectLst/>
                <a:latin typeface="Arial" panose="020B0604020202020204" pitchFamily="34" charset="0"/>
              </a:rPr>
              <a:t>your</a:t>
            </a:r>
            <a:r>
              <a:rPr kumimoji="0" lang="nl-NL" altLang="nl-NL" sz="1800" b="0" i="0" u="none" strike="noStrike" cap="none" normalizeH="0" baseline="0" dirty="0">
                <a:ln>
                  <a:noFill/>
                </a:ln>
                <a:solidFill>
                  <a:srgbClr val="000000"/>
                </a:solidFill>
                <a:effectLst/>
                <a:latin typeface="Arial" panose="020B0604020202020204" pitchFamily="34" charset="0"/>
              </a:rPr>
              <a:t> doctor </a:t>
            </a:r>
            <a:r>
              <a:rPr kumimoji="0" lang="nl-NL" altLang="nl-NL" sz="1800" b="0" i="0" u="none" strike="noStrike" cap="none" normalizeH="0" baseline="0" dirty="0" err="1">
                <a:ln>
                  <a:noFill/>
                </a:ln>
                <a:solidFill>
                  <a:srgbClr val="000000"/>
                </a:solidFill>
                <a:effectLst/>
                <a:latin typeface="Arial" panose="020B0604020202020204" pitchFamily="34" charset="0"/>
              </a:rPr>
              <a:t>urgently</a:t>
            </a:r>
            <a:r>
              <a:rPr kumimoji="0" lang="nl-NL" altLang="nl-NL" sz="1800" b="0" i="0" u="none" strike="noStrike" cap="none" normalizeH="0" baseline="0" dirty="0">
                <a:ln>
                  <a:noFill/>
                </a:ln>
                <a:solidFill>
                  <a:srgbClr val="000000"/>
                </a:solidFill>
                <a:effectLst/>
                <a:latin typeface="Arial" panose="020B0604020202020204" pitchFamily="34" charset="0"/>
              </a:rPr>
              <a:t>.</a:t>
            </a:r>
            <a:endParaRPr kumimoji="0" lang="nl-NL" altLang="nl-NL"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80258636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C2ABBE6-0E42-7897-D74E-5FDE1C1CBF9B}"/>
              </a:ext>
            </a:extLst>
          </p:cNvPr>
          <p:cNvSpPr>
            <a:spLocks noGrp="1"/>
          </p:cNvSpPr>
          <p:nvPr>
            <p:ph type="title"/>
          </p:nvPr>
        </p:nvSpPr>
        <p:spPr/>
        <p:txBody>
          <a:bodyPr/>
          <a:lstStyle/>
          <a:p>
            <a:r>
              <a:rPr lang="nl-NL" dirty="0">
                <a:solidFill>
                  <a:srgbClr val="2263C1"/>
                </a:solidFill>
                <a:latin typeface="Modern No. 20" panose="02070704070505020303" pitchFamily="18" charset="77"/>
              </a:rPr>
              <a:t>Side </a:t>
            </a:r>
            <a:r>
              <a:rPr lang="nl-NL" dirty="0" err="1">
                <a:solidFill>
                  <a:srgbClr val="2263C1"/>
                </a:solidFill>
                <a:latin typeface="Modern No. 20" panose="02070704070505020303" pitchFamily="18" charset="77"/>
              </a:rPr>
              <a:t>effects</a:t>
            </a:r>
            <a:r>
              <a:rPr lang="nl-NL" dirty="0">
                <a:solidFill>
                  <a:srgbClr val="2263C1"/>
                </a:solidFill>
                <a:latin typeface="Modern No. 20" panose="02070704070505020303" pitchFamily="18" charset="77"/>
              </a:rPr>
              <a:t> IgG </a:t>
            </a:r>
            <a:r>
              <a:rPr lang="nl-NL" dirty="0" err="1">
                <a:solidFill>
                  <a:srgbClr val="2263C1"/>
                </a:solidFill>
                <a:latin typeface="Modern No. 20" panose="02070704070505020303" pitchFamily="18" charset="77"/>
              </a:rPr>
              <a:t>infusion</a:t>
            </a:r>
            <a:r>
              <a:rPr lang="nl-NL" dirty="0">
                <a:solidFill>
                  <a:srgbClr val="2263C1"/>
                </a:solidFill>
                <a:latin typeface="Modern No. 20" panose="02070704070505020303" pitchFamily="18" charset="77"/>
              </a:rPr>
              <a:t> </a:t>
            </a:r>
            <a:r>
              <a:rPr lang="nl-NL" dirty="0" err="1">
                <a:solidFill>
                  <a:srgbClr val="2263C1"/>
                </a:solidFill>
                <a:latin typeface="Modern No. 20" panose="02070704070505020303" pitchFamily="18" charset="77"/>
              </a:rPr>
              <a:t>therapy</a:t>
            </a:r>
            <a:endParaRPr lang="nl-NL" dirty="0">
              <a:solidFill>
                <a:srgbClr val="2263C1"/>
              </a:solidFill>
              <a:latin typeface="Modern No. 20" panose="02070704070505020303" pitchFamily="18" charset="77"/>
            </a:endParaRPr>
          </a:p>
        </p:txBody>
      </p:sp>
      <p:sp>
        <p:nvSpPr>
          <p:cNvPr id="4" name="Rectangle 1">
            <a:extLst>
              <a:ext uri="{FF2B5EF4-FFF2-40B4-BE49-F238E27FC236}">
                <a16:creationId xmlns:a16="http://schemas.microsoft.com/office/drawing/2014/main" id="{68CBACBB-4B84-AC82-937D-BE61BAF80375}"/>
              </a:ext>
            </a:extLst>
          </p:cNvPr>
          <p:cNvSpPr>
            <a:spLocks noGrp="1" noChangeArrowheads="1"/>
          </p:cNvSpPr>
          <p:nvPr>
            <p:ph idx="1"/>
          </p:nvPr>
        </p:nvSpPr>
        <p:spPr bwMode="auto">
          <a:xfrm>
            <a:off x="838200" y="1662193"/>
            <a:ext cx="3416320" cy="46782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nl-NL" altLang="nl-NL" sz="1800" b="1" i="0" u="none" strike="noStrike" cap="none" normalizeH="0" baseline="0" dirty="0" err="1">
                <a:ln>
                  <a:noFill/>
                </a:ln>
                <a:solidFill>
                  <a:srgbClr val="000000"/>
                </a:solidFill>
                <a:effectLst/>
                <a:latin typeface="Arial" panose="020B0604020202020204" pitchFamily="34" charset="0"/>
              </a:rPr>
              <a:t>Serious</a:t>
            </a:r>
            <a:r>
              <a:rPr kumimoji="0" lang="nl-NL" altLang="nl-NL" sz="1800" b="1" i="0" u="none" strike="noStrike" cap="none" normalizeH="0" baseline="0" dirty="0">
                <a:ln>
                  <a:noFill/>
                </a:ln>
                <a:solidFill>
                  <a:srgbClr val="000000"/>
                </a:solidFill>
                <a:effectLst/>
                <a:latin typeface="Arial" panose="020B0604020202020204" pitchFamily="34" charset="0"/>
              </a:rPr>
              <a:t> but Rare Side </a:t>
            </a:r>
            <a:r>
              <a:rPr kumimoji="0" lang="nl-NL" altLang="nl-NL" sz="1800" b="1" i="0" u="none" strike="noStrike" cap="none" normalizeH="0" baseline="0" dirty="0" err="1">
                <a:ln>
                  <a:noFill/>
                </a:ln>
                <a:solidFill>
                  <a:srgbClr val="000000"/>
                </a:solidFill>
                <a:effectLst/>
                <a:latin typeface="Arial" panose="020B0604020202020204" pitchFamily="34" charset="0"/>
              </a:rPr>
              <a:t>Effects</a:t>
            </a:r>
            <a:endParaRPr kumimoji="0" lang="nl-NL" altLang="nl-NL" sz="1800" b="1"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nl-NL" altLang="nl-NL" sz="1600" b="1"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nl-NL" altLang="nl-NL" sz="1800" b="1" i="0" u="none" strike="noStrike" cap="none" normalizeH="0" baseline="0" dirty="0">
                <a:ln>
                  <a:noFill/>
                </a:ln>
                <a:solidFill>
                  <a:srgbClr val="000000"/>
                </a:solidFill>
                <a:effectLst/>
                <a:latin typeface="Arial" panose="020B0604020202020204" pitchFamily="34" charset="0"/>
              </a:rPr>
              <a:t>🩸 Blood </a:t>
            </a:r>
            <a:r>
              <a:rPr kumimoji="0" lang="nl-NL" altLang="nl-NL" sz="1800" b="1" i="0" u="none" strike="noStrike" cap="none" normalizeH="0" baseline="0" dirty="0" err="1">
                <a:ln>
                  <a:noFill/>
                </a:ln>
                <a:solidFill>
                  <a:srgbClr val="000000"/>
                </a:solidFill>
                <a:effectLst/>
                <a:latin typeface="Arial" panose="020B0604020202020204" pitchFamily="34" charset="0"/>
              </a:rPr>
              <a:t>Clots</a:t>
            </a:r>
            <a:r>
              <a:rPr kumimoji="0" lang="nl-NL" altLang="nl-NL" sz="1800" b="1" i="0" u="none" strike="noStrike" cap="none" normalizeH="0" baseline="0" dirty="0">
                <a:ln>
                  <a:noFill/>
                </a:ln>
                <a:solidFill>
                  <a:srgbClr val="000000"/>
                </a:solidFill>
                <a:effectLst/>
                <a:latin typeface="Arial" panose="020B0604020202020204" pitchFamily="34" charset="0"/>
              </a:rPr>
              <a:t> (</a:t>
            </a:r>
            <a:r>
              <a:rPr kumimoji="0" lang="nl-NL" altLang="nl-NL" sz="1800" b="1" i="0" u="none" strike="noStrike" cap="none" normalizeH="0" baseline="0" dirty="0" err="1">
                <a:ln>
                  <a:noFill/>
                </a:ln>
                <a:solidFill>
                  <a:srgbClr val="000000"/>
                </a:solidFill>
                <a:effectLst/>
                <a:latin typeface="Arial" panose="020B0604020202020204" pitchFamily="34" charset="0"/>
              </a:rPr>
              <a:t>Thrombosis</a:t>
            </a:r>
            <a:r>
              <a:rPr kumimoji="0" lang="nl-NL" altLang="nl-NL" sz="1800" b="1" i="0" u="none" strike="noStrike" cap="none" normalizeH="0" baseline="0" dirty="0">
                <a:ln>
                  <a:noFill/>
                </a:ln>
                <a:solidFill>
                  <a:srgbClr val="000000"/>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nl-NL" altLang="nl-NL" sz="1200" b="0" i="0" u="none" strike="noStrike" cap="none" normalizeH="0" baseline="0" dirty="0" err="1">
                <a:ln>
                  <a:noFill/>
                </a:ln>
                <a:solidFill>
                  <a:srgbClr val="000000"/>
                </a:solidFill>
                <a:effectLst/>
                <a:latin typeface="Arial" panose="020B0604020202020204" pitchFamily="34" charset="0"/>
              </a:rPr>
              <a:t>Higher</a:t>
            </a:r>
            <a:r>
              <a:rPr kumimoji="0" lang="nl-NL" altLang="nl-NL" sz="1200" b="0" i="0" u="none" strike="noStrike" cap="none" normalizeH="0" baseline="0" dirty="0">
                <a:ln>
                  <a:noFill/>
                </a:ln>
                <a:solidFill>
                  <a:srgbClr val="000000"/>
                </a:solidFill>
                <a:effectLst/>
                <a:latin typeface="Arial" panose="020B0604020202020204" pitchFamily="34" charset="0"/>
              </a:rPr>
              <a:t> risk in </a:t>
            </a:r>
            <a:r>
              <a:rPr kumimoji="0" lang="nl-NL" altLang="nl-NL" sz="1200" b="0" i="0" u="none" strike="noStrike" cap="none" normalizeH="0" baseline="0" dirty="0" err="1">
                <a:ln>
                  <a:noFill/>
                </a:ln>
                <a:solidFill>
                  <a:srgbClr val="000000"/>
                </a:solidFill>
                <a:effectLst/>
                <a:latin typeface="Arial" panose="020B0604020202020204" pitchFamily="34" charset="0"/>
              </a:rPr>
              <a:t>older</a:t>
            </a:r>
            <a:r>
              <a:rPr kumimoji="0" lang="nl-NL" altLang="nl-NL" sz="1200" b="0" i="0" u="none" strike="noStrike" cap="none" normalizeH="0" baseline="0" dirty="0">
                <a:ln>
                  <a:noFill/>
                </a:ln>
                <a:solidFill>
                  <a:srgbClr val="000000"/>
                </a:solidFill>
                <a:effectLst/>
                <a:latin typeface="Arial" panose="020B0604020202020204" pitchFamily="34" charset="0"/>
              </a:rPr>
              <a:t> </a:t>
            </a:r>
            <a:r>
              <a:rPr kumimoji="0" lang="nl-NL" altLang="nl-NL" sz="1200" b="0" i="0" u="none" strike="noStrike" cap="none" normalizeH="0" baseline="0" dirty="0" err="1">
                <a:ln>
                  <a:noFill/>
                </a:ln>
                <a:solidFill>
                  <a:srgbClr val="000000"/>
                </a:solidFill>
                <a:effectLst/>
                <a:latin typeface="Arial" panose="020B0604020202020204" pitchFamily="34" charset="0"/>
              </a:rPr>
              <a:t>adults</a:t>
            </a:r>
            <a:r>
              <a:rPr kumimoji="0" lang="nl-NL" altLang="nl-NL" sz="1200" b="0" i="0" u="none" strike="noStrike" cap="none" normalizeH="0" baseline="0" dirty="0">
                <a:ln>
                  <a:noFill/>
                </a:ln>
                <a:solidFill>
                  <a:srgbClr val="000000"/>
                </a:solidFill>
                <a:effectLst/>
                <a:latin typeface="Arial" panose="020B0604020202020204" pitchFamily="34" charset="0"/>
              </a:rPr>
              <a:t> or </a:t>
            </a:r>
            <a:r>
              <a:rPr kumimoji="0" lang="nl-NL" altLang="nl-NL" sz="1200" b="0" i="0" u="none" strike="noStrike" cap="none" normalizeH="0" baseline="0" dirty="0" err="1">
                <a:ln>
                  <a:noFill/>
                </a:ln>
                <a:solidFill>
                  <a:srgbClr val="000000"/>
                </a:solidFill>
                <a:effectLst/>
                <a:latin typeface="Arial" panose="020B0604020202020204" pitchFamily="34" charset="0"/>
              </a:rPr>
              <a:t>those</a:t>
            </a:r>
            <a:r>
              <a:rPr kumimoji="0" lang="nl-NL" altLang="nl-NL" sz="1200" b="0" i="0" u="none" strike="noStrike" cap="none" normalizeH="0" baseline="0" dirty="0">
                <a:ln>
                  <a:noFill/>
                </a:ln>
                <a:solidFill>
                  <a:srgbClr val="000000"/>
                </a:solidFill>
                <a:effectLst/>
                <a:latin typeface="Arial" panose="020B0604020202020204" pitchFamily="34" charset="0"/>
              </a:rPr>
              <a:t> </a:t>
            </a:r>
            <a:r>
              <a:rPr kumimoji="0" lang="nl-NL" altLang="nl-NL" sz="1200" b="0" i="0" u="none" strike="noStrike" cap="none" normalizeH="0" baseline="0" dirty="0" err="1">
                <a:ln>
                  <a:noFill/>
                </a:ln>
                <a:solidFill>
                  <a:srgbClr val="000000"/>
                </a:solidFill>
                <a:effectLst/>
                <a:latin typeface="Arial" panose="020B0604020202020204" pitchFamily="34" charset="0"/>
              </a:rPr>
              <a:t>with</a:t>
            </a:r>
            <a:r>
              <a:rPr kumimoji="0" lang="nl-NL" altLang="nl-NL" sz="1200" b="0" i="0" u="none" strike="noStrike" cap="none" normalizeH="0" baseline="0" dirty="0">
                <a:ln>
                  <a:noFill/>
                </a:ln>
                <a:solidFill>
                  <a:srgbClr val="000000"/>
                </a:solidFill>
                <a:effectLst/>
                <a:latin typeface="Arial" panose="020B0604020202020204" pitchFamily="34" charset="0"/>
              </a:rPr>
              <a:t>:</a:t>
            </a:r>
            <a:endParaRPr kumimoji="0" lang="nl-NL" altLang="nl-NL" sz="1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nl-NL" altLang="nl-NL" sz="1800" b="0" i="0" u="none" strike="noStrike" cap="none" normalizeH="0" baseline="0" dirty="0">
                <a:ln>
                  <a:noFill/>
                </a:ln>
                <a:solidFill>
                  <a:srgbClr val="000000"/>
                </a:solidFill>
                <a:effectLst/>
                <a:latin typeface="Arial" panose="020B0604020202020204" pitchFamily="34" charset="0"/>
              </a:rPr>
              <a:t> </a:t>
            </a:r>
            <a:r>
              <a:rPr kumimoji="0" lang="nl-NL" altLang="nl-NL" sz="1800" b="0" i="0" u="none" strike="noStrike" cap="none" normalizeH="0" baseline="0" dirty="0" err="1">
                <a:ln>
                  <a:noFill/>
                </a:ln>
                <a:solidFill>
                  <a:srgbClr val="000000"/>
                </a:solidFill>
                <a:effectLst/>
                <a:latin typeface="Arial" panose="020B0604020202020204" pitchFamily="34" charset="0"/>
              </a:rPr>
              <a:t>Cardiovascular</a:t>
            </a:r>
            <a:r>
              <a:rPr kumimoji="0" lang="nl-NL" altLang="nl-NL" sz="1800" b="0" i="0" u="none" strike="noStrike" cap="none" normalizeH="0" baseline="0" dirty="0">
                <a:ln>
                  <a:noFill/>
                </a:ln>
                <a:solidFill>
                  <a:srgbClr val="000000"/>
                </a:solidFill>
                <a:effectLst/>
                <a:latin typeface="Arial" panose="020B0604020202020204" pitchFamily="34" charset="0"/>
              </a:rPr>
              <a:t> </a:t>
            </a:r>
            <a:r>
              <a:rPr kumimoji="0" lang="nl-NL" altLang="nl-NL" sz="1800" b="0" i="0" u="none" strike="noStrike" cap="none" normalizeH="0" baseline="0" dirty="0" err="1">
                <a:ln>
                  <a:noFill/>
                </a:ln>
                <a:solidFill>
                  <a:srgbClr val="000000"/>
                </a:solidFill>
                <a:effectLst/>
                <a:latin typeface="Arial" panose="020B0604020202020204" pitchFamily="34" charset="0"/>
              </a:rPr>
              <a:t>disease</a:t>
            </a:r>
            <a:endParaRPr kumimoji="0" lang="nl-NL" altLang="nl-NL" sz="1800" b="0"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nl-NL" altLang="nl-NL" sz="1800" b="0" i="0" u="none" strike="noStrike" cap="none" normalizeH="0" baseline="0" dirty="0">
                <a:ln>
                  <a:noFill/>
                </a:ln>
                <a:solidFill>
                  <a:srgbClr val="000000"/>
                </a:solidFill>
                <a:effectLst/>
                <a:latin typeface="Arial" panose="020B0604020202020204" pitchFamily="34" charset="0"/>
              </a:rPr>
              <a:t> </a:t>
            </a:r>
            <a:r>
              <a:rPr kumimoji="0" lang="nl-NL" altLang="nl-NL" sz="1800" b="0" i="0" u="none" strike="noStrike" cap="none" normalizeH="0" baseline="0" dirty="0" err="1">
                <a:ln>
                  <a:noFill/>
                </a:ln>
                <a:solidFill>
                  <a:srgbClr val="000000"/>
                </a:solidFill>
                <a:effectLst/>
                <a:latin typeface="Arial" panose="020B0604020202020204" pitchFamily="34" charset="0"/>
              </a:rPr>
              <a:t>Immobility</a:t>
            </a:r>
            <a:endParaRPr kumimoji="0" lang="nl-NL" altLang="nl-NL" sz="1800" b="0"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nl-NL" altLang="nl-NL" sz="1800" b="0" i="0" u="none" strike="noStrike" cap="none" normalizeH="0" baseline="0" dirty="0">
                <a:ln>
                  <a:noFill/>
                </a:ln>
                <a:solidFill>
                  <a:srgbClr val="000000"/>
                </a:solidFill>
                <a:effectLst/>
                <a:latin typeface="Arial" panose="020B0604020202020204" pitchFamily="34" charset="0"/>
              </a:rPr>
              <a:t> High </a:t>
            </a:r>
            <a:r>
              <a:rPr kumimoji="0" lang="nl-NL" altLang="nl-NL" sz="1800" b="0" i="0" u="none" strike="noStrike" cap="none" normalizeH="0" baseline="0" dirty="0" err="1">
                <a:ln>
                  <a:noFill/>
                </a:ln>
                <a:solidFill>
                  <a:srgbClr val="000000"/>
                </a:solidFill>
                <a:effectLst/>
                <a:latin typeface="Arial" panose="020B0604020202020204" pitchFamily="34" charset="0"/>
              </a:rPr>
              <a:t>blood</a:t>
            </a:r>
            <a:r>
              <a:rPr kumimoji="0" lang="nl-NL" altLang="nl-NL" sz="1800" b="0" i="0" u="none" strike="noStrike" cap="none" normalizeH="0" baseline="0" dirty="0">
                <a:ln>
                  <a:noFill/>
                </a:ln>
                <a:solidFill>
                  <a:srgbClr val="000000"/>
                </a:solidFill>
                <a:effectLst/>
                <a:latin typeface="Arial" panose="020B0604020202020204" pitchFamily="34" charset="0"/>
              </a:rPr>
              <a:t> </a:t>
            </a:r>
            <a:r>
              <a:rPr kumimoji="0" lang="nl-NL" altLang="nl-NL" sz="1800" b="0" i="0" u="none" strike="noStrike" cap="none" normalizeH="0" baseline="0" dirty="0" err="1">
                <a:ln>
                  <a:noFill/>
                </a:ln>
                <a:solidFill>
                  <a:srgbClr val="000000"/>
                </a:solidFill>
                <a:effectLst/>
                <a:latin typeface="Arial" panose="020B0604020202020204" pitchFamily="34" charset="0"/>
              </a:rPr>
              <a:t>viscosity</a:t>
            </a:r>
            <a:endParaRPr kumimoji="0" lang="nl-NL" altLang="nl-NL" sz="1800" b="0"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nl-NL" altLang="nl-NL" sz="1800" b="1"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nl-NL" altLang="nl-NL" sz="1800" b="1" i="0" u="none" strike="noStrike" cap="none" normalizeH="0" baseline="0" dirty="0">
                <a:ln>
                  <a:noFill/>
                </a:ln>
                <a:solidFill>
                  <a:srgbClr val="000000"/>
                </a:solidFill>
                <a:effectLst/>
                <a:latin typeface="Arial" panose="020B0604020202020204" pitchFamily="34" charset="0"/>
              </a:rPr>
              <a:t>Treatment:</a:t>
            </a:r>
            <a:endParaRPr kumimoji="0" lang="nl-NL" altLang="nl-NL" sz="1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nl-NL" altLang="nl-NL" sz="1800" b="0" i="0" u="none" strike="noStrike" cap="none" normalizeH="0" baseline="0" dirty="0">
                <a:ln>
                  <a:noFill/>
                </a:ln>
                <a:solidFill>
                  <a:srgbClr val="000000"/>
                </a:solidFill>
                <a:effectLst/>
                <a:latin typeface="Arial" panose="020B0604020202020204" pitchFamily="34" charset="0"/>
              </a:rPr>
              <a:t> </a:t>
            </a:r>
            <a:r>
              <a:rPr kumimoji="0" lang="nl-NL" altLang="nl-NL" sz="1800" b="0" i="0" u="none" strike="noStrike" cap="none" normalizeH="0" baseline="0" dirty="0" err="1">
                <a:ln>
                  <a:noFill/>
                </a:ln>
                <a:solidFill>
                  <a:srgbClr val="000000"/>
                </a:solidFill>
                <a:effectLst/>
                <a:latin typeface="Arial" panose="020B0604020202020204" pitchFamily="34" charset="0"/>
              </a:rPr>
              <a:t>Immediate</a:t>
            </a:r>
            <a:r>
              <a:rPr kumimoji="0" lang="nl-NL" altLang="nl-NL" sz="1800" b="0" i="0" u="none" strike="noStrike" cap="none" normalizeH="0" baseline="0" dirty="0">
                <a:ln>
                  <a:noFill/>
                </a:ln>
                <a:solidFill>
                  <a:srgbClr val="000000"/>
                </a:solidFill>
                <a:effectLst/>
                <a:latin typeface="Arial" panose="020B0604020202020204" pitchFamily="34" charset="0"/>
              </a:rPr>
              <a:t> </a:t>
            </a:r>
            <a:r>
              <a:rPr kumimoji="0" lang="nl-NL" altLang="nl-NL" sz="1800" b="0" i="0" u="none" strike="noStrike" cap="none" normalizeH="0" baseline="0" dirty="0" err="1">
                <a:ln>
                  <a:noFill/>
                </a:ln>
                <a:solidFill>
                  <a:srgbClr val="000000"/>
                </a:solidFill>
                <a:effectLst/>
                <a:latin typeface="Arial" panose="020B0604020202020204" pitchFamily="34" charset="0"/>
              </a:rPr>
              <a:t>medical</a:t>
            </a:r>
            <a:r>
              <a:rPr kumimoji="0" lang="nl-NL" altLang="nl-NL" sz="1800" b="0" i="0" u="none" strike="noStrike" cap="none" normalizeH="0" baseline="0" dirty="0">
                <a:ln>
                  <a:noFill/>
                </a:ln>
                <a:solidFill>
                  <a:srgbClr val="000000"/>
                </a:solidFill>
                <a:effectLst/>
                <a:latin typeface="Arial" panose="020B0604020202020204" pitchFamily="34" charset="0"/>
              </a:rPr>
              <a:t> </a:t>
            </a:r>
            <a:r>
              <a:rPr kumimoji="0" lang="nl-NL" altLang="nl-NL" sz="1800" b="0" i="0" u="none" strike="noStrike" cap="none" normalizeH="0" baseline="0" dirty="0" err="1">
                <a:ln>
                  <a:noFill/>
                </a:ln>
                <a:solidFill>
                  <a:srgbClr val="000000"/>
                </a:solidFill>
                <a:effectLst/>
                <a:latin typeface="Arial" panose="020B0604020202020204" pitchFamily="34" charset="0"/>
              </a:rPr>
              <a:t>evaluation</a:t>
            </a:r>
            <a:endParaRPr kumimoji="0" lang="nl-NL" altLang="nl-NL" sz="1800" b="0"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nl-NL" altLang="nl-NL" sz="1800" b="0" i="0" u="none" strike="noStrike" cap="none" normalizeH="0" baseline="0" dirty="0">
                <a:ln>
                  <a:noFill/>
                </a:ln>
                <a:solidFill>
                  <a:srgbClr val="000000"/>
                </a:solidFill>
                <a:effectLst/>
                <a:latin typeface="Arial" panose="020B0604020202020204" pitchFamily="34" charset="0"/>
              </a:rPr>
              <a:t> Blood thinners </a:t>
            </a:r>
            <a:r>
              <a:rPr kumimoji="0" lang="nl-NL" altLang="nl-NL" sz="1800" b="0" i="0" u="none" strike="noStrike" cap="none" normalizeH="0" baseline="0" dirty="0" err="1">
                <a:ln>
                  <a:noFill/>
                </a:ln>
                <a:solidFill>
                  <a:srgbClr val="000000"/>
                </a:solidFill>
                <a:effectLst/>
                <a:latin typeface="Arial" panose="020B0604020202020204" pitchFamily="34" charset="0"/>
              </a:rPr>
              <a:t>if</a:t>
            </a:r>
            <a:r>
              <a:rPr kumimoji="0" lang="nl-NL" altLang="nl-NL" sz="1800" b="0" i="0" u="none" strike="noStrike" cap="none" normalizeH="0" baseline="0" dirty="0">
                <a:ln>
                  <a:noFill/>
                </a:ln>
                <a:solidFill>
                  <a:srgbClr val="000000"/>
                </a:solidFill>
                <a:effectLst/>
                <a:latin typeface="Arial" panose="020B0604020202020204" pitchFamily="34" charset="0"/>
              </a:rPr>
              <a:t> </a:t>
            </a:r>
            <a:r>
              <a:rPr kumimoji="0" lang="nl-NL" altLang="nl-NL" sz="1800" b="0" i="0" u="none" strike="noStrike" cap="none" normalizeH="0" baseline="0" dirty="0" err="1">
                <a:ln>
                  <a:noFill/>
                </a:ln>
                <a:solidFill>
                  <a:srgbClr val="000000"/>
                </a:solidFill>
                <a:effectLst/>
                <a:latin typeface="Arial" panose="020B0604020202020204" pitchFamily="34" charset="0"/>
              </a:rPr>
              <a:t>confirmed</a:t>
            </a:r>
            <a:endParaRPr kumimoji="0" lang="nl-NL" altLang="nl-NL" sz="1800" b="0"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nl-NL" altLang="nl-NL" sz="1800" b="1"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nl-NL" altLang="nl-NL" sz="1800" b="1" i="0" u="none" strike="noStrike" cap="none" normalizeH="0" baseline="0" dirty="0">
                <a:ln>
                  <a:noFill/>
                </a:ln>
                <a:solidFill>
                  <a:srgbClr val="000000"/>
                </a:solidFill>
                <a:effectLst/>
                <a:latin typeface="Arial" panose="020B0604020202020204" pitchFamily="34" charset="0"/>
              </a:rPr>
              <a:t>Prevention:</a:t>
            </a:r>
            <a:endParaRPr kumimoji="0" lang="nl-NL" altLang="nl-NL" sz="1800" b="1"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nl-NL" altLang="nl-NL" sz="1800" b="0" i="0" u="none" strike="noStrike" cap="none" normalizeH="0" baseline="0" dirty="0">
                <a:ln>
                  <a:noFill/>
                </a:ln>
                <a:solidFill>
                  <a:srgbClr val="000000"/>
                </a:solidFill>
                <a:effectLst/>
                <a:latin typeface="Arial" panose="020B0604020202020204" pitchFamily="34" charset="0"/>
              </a:rPr>
              <a:t> </a:t>
            </a:r>
            <a:r>
              <a:rPr kumimoji="0" lang="nl-NL" altLang="nl-NL" sz="1800" b="0" i="0" u="none" strike="noStrike" cap="none" normalizeH="0" baseline="0" dirty="0" err="1">
                <a:ln>
                  <a:noFill/>
                </a:ln>
                <a:solidFill>
                  <a:srgbClr val="000000"/>
                </a:solidFill>
                <a:effectLst/>
                <a:latin typeface="Arial" panose="020B0604020202020204" pitchFamily="34" charset="0"/>
              </a:rPr>
              <a:t>Hydration</a:t>
            </a:r>
            <a:endParaRPr kumimoji="0" lang="nl-NL" altLang="nl-NL" sz="1800" b="0"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nl-NL" altLang="nl-NL" sz="1800" b="0" i="0" u="none" strike="noStrike" cap="none" normalizeH="0" baseline="0" dirty="0">
                <a:ln>
                  <a:noFill/>
                </a:ln>
                <a:solidFill>
                  <a:srgbClr val="000000"/>
                </a:solidFill>
                <a:effectLst/>
                <a:latin typeface="Arial" panose="020B0604020202020204" pitchFamily="34" charset="0"/>
              </a:rPr>
              <a:t> Slower </a:t>
            </a:r>
            <a:r>
              <a:rPr kumimoji="0" lang="nl-NL" altLang="nl-NL" sz="1800" b="0" i="0" u="none" strike="noStrike" cap="none" normalizeH="0" baseline="0" dirty="0" err="1">
                <a:ln>
                  <a:noFill/>
                </a:ln>
                <a:solidFill>
                  <a:srgbClr val="000000"/>
                </a:solidFill>
                <a:effectLst/>
                <a:latin typeface="Arial" panose="020B0604020202020204" pitchFamily="34" charset="0"/>
              </a:rPr>
              <a:t>infusion</a:t>
            </a:r>
            <a:endParaRPr kumimoji="0" lang="nl-NL" altLang="nl-NL" sz="1800" b="0"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nl-NL" altLang="nl-NL" sz="1800" b="0" i="0" u="none" strike="noStrike" cap="none" normalizeH="0" baseline="0" dirty="0">
                <a:ln>
                  <a:noFill/>
                </a:ln>
                <a:solidFill>
                  <a:srgbClr val="000000"/>
                </a:solidFill>
                <a:effectLst/>
                <a:latin typeface="Arial" panose="020B0604020202020204" pitchFamily="34" charset="0"/>
              </a:rPr>
              <a:t> Screening </a:t>
            </a:r>
            <a:r>
              <a:rPr kumimoji="0" lang="nl-NL" altLang="nl-NL" sz="1800" b="0" i="0" u="none" strike="noStrike" cap="none" normalizeH="0" baseline="0" dirty="0" err="1">
                <a:ln>
                  <a:noFill/>
                </a:ln>
                <a:solidFill>
                  <a:srgbClr val="000000"/>
                </a:solidFill>
                <a:effectLst/>
                <a:latin typeface="Arial" panose="020B0604020202020204" pitchFamily="34" charset="0"/>
              </a:rPr>
              <a:t>for</a:t>
            </a:r>
            <a:r>
              <a:rPr kumimoji="0" lang="nl-NL" altLang="nl-NL" sz="1800" b="0" i="0" u="none" strike="noStrike" cap="none" normalizeH="0" baseline="0" dirty="0">
                <a:ln>
                  <a:noFill/>
                </a:ln>
                <a:solidFill>
                  <a:srgbClr val="000000"/>
                </a:solidFill>
                <a:effectLst/>
                <a:latin typeface="Arial" panose="020B0604020202020204" pitchFamily="34" charset="0"/>
              </a:rPr>
              <a:t> </a:t>
            </a:r>
            <a:r>
              <a:rPr kumimoji="0" lang="nl-NL" altLang="nl-NL" sz="1800" b="0" i="0" u="none" strike="noStrike" cap="none" normalizeH="0" baseline="0" dirty="0" err="1">
                <a:ln>
                  <a:noFill/>
                </a:ln>
                <a:solidFill>
                  <a:srgbClr val="000000"/>
                </a:solidFill>
                <a:effectLst/>
                <a:latin typeface="Arial" panose="020B0604020202020204" pitchFamily="34" charset="0"/>
              </a:rPr>
              <a:t>clot</a:t>
            </a:r>
            <a:r>
              <a:rPr kumimoji="0" lang="nl-NL" altLang="nl-NL" sz="1800" b="0" i="0" u="none" strike="noStrike" cap="none" normalizeH="0" baseline="0" dirty="0">
                <a:ln>
                  <a:noFill/>
                </a:ln>
                <a:solidFill>
                  <a:srgbClr val="000000"/>
                </a:solidFill>
                <a:effectLst/>
                <a:latin typeface="Arial" panose="020B0604020202020204" pitchFamily="34" charset="0"/>
              </a:rPr>
              <a:t> risk factors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nl-NL" altLang="nl-NL"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10167806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D89E11-5C96-917A-19A7-FC29F1D4CC88}"/>
              </a:ext>
            </a:extLst>
          </p:cNvPr>
          <p:cNvSpPr>
            <a:spLocks noGrp="1"/>
          </p:cNvSpPr>
          <p:nvPr>
            <p:ph type="title"/>
          </p:nvPr>
        </p:nvSpPr>
        <p:spPr/>
        <p:txBody>
          <a:bodyPr/>
          <a:lstStyle/>
          <a:p>
            <a:r>
              <a:rPr lang="nl-NL" b="1" dirty="0" err="1">
                <a:solidFill>
                  <a:srgbClr val="2263C1"/>
                </a:solidFill>
                <a:latin typeface="Modern No. 20" panose="02070704070505020303" pitchFamily="18" charset="77"/>
              </a:rPr>
              <a:t>Kidney</a:t>
            </a:r>
            <a:r>
              <a:rPr lang="nl-NL" b="1" dirty="0">
                <a:solidFill>
                  <a:srgbClr val="2263C1"/>
                </a:solidFill>
                <a:latin typeface="Modern No. 20" panose="02070704070505020303" pitchFamily="18" charset="77"/>
              </a:rPr>
              <a:t> </a:t>
            </a:r>
            <a:r>
              <a:rPr lang="nl-NL" b="1" dirty="0" err="1">
                <a:solidFill>
                  <a:srgbClr val="2263C1"/>
                </a:solidFill>
                <a:latin typeface="Modern No. 20" panose="02070704070505020303" pitchFamily="18" charset="77"/>
              </a:rPr>
              <a:t>Problems</a:t>
            </a:r>
            <a:br>
              <a:rPr lang="nl-NL" b="1" dirty="0"/>
            </a:br>
            <a:endParaRPr lang="nl-NL" dirty="0"/>
          </a:p>
        </p:txBody>
      </p:sp>
      <p:sp>
        <p:nvSpPr>
          <p:cNvPr id="3" name="Tijdelijke aanduiding voor inhoud 2">
            <a:extLst>
              <a:ext uri="{FF2B5EF4-FFF2-40B4-BE49-F238E27FC236}">
                <a16:creationId xmlns:a16="http://schemas.microsoft.com/office/drawing/2014/main" id="{391C8577-F03A-74B5-036F-21B0B9ADB796}"/>
              </a:ext>
            </a:extLst>
          </p:cNvPr>
          <p:cNvSpPr>
            <a:spLocks noGrp="1"/>
          </p:cNvSpPr>
          <p:nvPr>
            <p:ph idx="1"/>
          </p:nvPr>
        </p:nvSpPr>
        <p:spPr/>
        <p:txBody>
          <a:bodyPr/>
          <a:lstStyle/>
          <a:p>
            <a:r>
              <a:rPr lang="nl-NL" dirty="0"/>
              <a:t>More common </a:t>
            </a:r>
            <a:r>
              <a:rPr lang="nl-NL" dirty="0" err="1"/>
              <a:t>with</a:t>
            </a:r>
            <a:r>
              <a:rPr lang="nl-NL" dirty="0"/>
              <a:t> </a:t>
            </a:r>
            <a:r>
              <a:rPr lang="nl-NL" dirty="0" err="1"/>
              <a:t>older</a:t>
            </a:r>
            <a:r>
              <a:rPr lang="nl-NL" dirty="0"/>
              <a:t> IVIG </a:t>
            </a:r>
            <a:r>
              <a:rPr lang="nl-NL" dirty="0" err="1"/>
              <a:t>formulations</a:t>
            </a:r>
            <a:r>
              <a:rPr lang="nl-NL" dirty="0"/>
              <a:t> (sucrose-</a:t>
            </a:r>
            <a:r>
              <a:rPr lang="nl-NL" dirty="0" err="1"/>
              <a:t>containing</a:t>
            </a:r>
            <a:r>
              <a:rPr lang="nl-NL" dirty="0"/>
              <a:t>).</a:t>
            </a:r>
          </a:p>
          <a:p>
            <a:endParaRPr lang="nl-NL" b="1" dirty="0"/>
          </a:p>
          <a:p>
            <a:r>
              <a:rPr lang="nl-NL" b="1" dirty="0"/>
              <a:t>Management:</a:t>
            </a:r>
            <a:endParaRPr lang="nl-NL" dirty="0"/>
          </a:p>
          <a:p>
            <a:r>
              <a:rPr lang="nl-NL" dirty="0"/>
              <a:t>Stop </a:t>
            </a:r>
            <a:r>
              <a:rPr lang="nl-NL" dirty="0" err="1"/>
              <a:t>therapy</a:t>
            </a:r>
            <a:r>
              <a:rPr lang="nl-NL" dirty="0"/>
              <a:t> </a:t>
            </a:r>
            <a:r>
              <a:rPr lang="nl-NL" dirty="0" err="1"/>
              <a:t>if</a:t>
            </a:r>
            <a:r>
              <a:rPr lang="nl-NL" dirty="0"/>
              <a:t> </a:t>
            </a:r>
            <a:r>
              <a:rPr lang="nl-NL" dirty="0" err="1"/>
              <a:t>kidney</a:t>
            </a:r>
            <a:r>
              <a:rPr lang="nl-NL" dirty="0"/>
              <a:t> </a:t>
            </a:r>
            <a:r>
              <a:rPr lang="nl-NL" dirty="0" err="1"/>
              <a:t>injury</a:t>
            </a:r>
            <a:r>
              <a:rPr lang="nl-NL" dirty="0"/>
              <a:t> </a:t>
            </a:r>
            <a:r>
              <a:rPr lang="nl-NL" dirty="0" err="1"/>
              <a:t>suspected</a:t>
            </a:r>
            <a:endParaRPr lang="nl-NL" dirty="0"/>
          </a:p>
          <a:p>
            <a:r>
              <a:rPr lang="nl-NL" dirty="0"/>
              <a:t>Monitor </a:t>
            </a:r>
            <a:r>
              <a:rPr lang="nl-NL" dirty="0" err="1"/>
              <a:t>kidney</a:t>
            </a:r>
            <a:r>
              <a:rPr lang="nl-NL" dirty="0"/>
              <a:t> </a:t>
            </a:r>
            <a:r>
              <a:rPr lang="nl-NL" dirty="0" err="1"/>
              <a:t>function</a:t>
            </a:r>
            <a:r>
              <a:rPr lang="nl-NL" dirty="0"/>
              <a:t> (creatinine)</a:t>
            </a:r>
          </a:p>
          <a:p>
            <a:r>
              <a:rPr lang="nl-NL" dirty="0"/>
              <a:t>Ensure adequate </a:t>
            </a:r>
            <a:r>
              <a:rPr lang="nl-NL" dirty="0" err="1"/>
              <a:t>hydration</a:t>
            </a:r>
            <a:endParaRPr lang="nl-NL" dirty="0"/>
          </a:p>
          <a:p>
            <a:endParaRPr lang="nl-NL" dirty="0"/>
          </a:p>
        </p:txBody>
      </p:sp>
    </p:spTree>
    <p:extLst>
      <p:ext uri="{BB962C8B-B14F-4D97-AF65-F5344CB8AC3E}">
        <p14:creationId xmlns:p14="http://schemas.microsoft.com/office/powerpoint/2010/main" val="56427051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629F552-42E2-4C39-47E9-C27AB78705B8}"/>
              </a:ext>
            </a:extLst>
          </p:cNvPr>
          <p:cNvSpPr>
            <a:spLocks noGrp="1"/>
          </p:cNvSpPr>
          <p:nvPr>
            <p:ph type="title"/>
          </p:nvPr>
        </p:nvSpPr>
        <p:spPr/>
        <p:txBody>
          <a:bodyPr/>
          <a:lstStyle/>
          <a:p>
            <a:r>
              <a:rPr lang="nl-NL" b="1" dirty="0">
                <a:solidFill>
                  <a:srgbClr val="2263C1"/>
                </a:solidFill>
                <a:latin typeface="Modern No. 20" panose="02070704070505020303" pitchFamily="18" charset="77"/>
              </a:rPr>
              <a:t>Severe </a:t>
            </a:r>
            <a:r>
              <a:rPr lang="nl-NL" b="1" dirty="0" err="1">
                <a:solidFill>
                  <a:srgbClr val="2263C1"/>
                </a:solidFill>
                <a:latin typeface="Modern No. 20" panose="02070704070505020303" pitchFamily="18" charset="77"/>
              </a:rPr>
              <a:t>Allergic</a:t>
            </a:r>
            <a:r>
              <a:rPr lang="nl-NL" b="1" dirty="0">
                <a:solidFill>
                  <a:srgbClr val="2263C1"/>
                </a:solidFill>
                <a:latin typeface="Modern No. 20" panose="02070704070505020303" pitchFamily="18" charset="77"/>
              </a:rPr>
              <a:t> </a:t>
            </a:r>
            <a:r>
              <a:rPr lang="nl-NL" b="1" dirty="0" err="1">
                <a:solidFill>
                  <a:srgbClr val="2263C1"/>
                </a:solidFill>
                <a:latin typeface="Modern No. 20" panose="02070704070505020303" pitchFamily="18" charset="77"/>
              </a:rPr>
              <a:t>Reaction</a:t>
            </a:r>
            <a:r>
              <a:rPr lang="nl-NL" b="1" dirty="0">
                <a:solidFill>
                  <a:srgbClr val="2263C1"/>
                </a:solidFill>
                <a:latin typeface="Modern No. 20" panose="02070704070505020303" pitchFamily="18" charset="77"/>
              </a:rPr>
              <a:t> (</a:t>
            </a:r>
            <a:r>
              <a:rPr lang="nl-NL" b="1" dirty="0" err="1">
                <a:solidFill>
                  <a:srgbClr val="2263C1"/>
                </a:solidFill>
                <a:latin typeface="Modern No. 20" panose="02070704070505020303" pitchFamily="18" charset="77"/>
              </a:rPr>
              <a:t>Anaphylaxis</a:t>
            </a:r>
            <a:r>
              <a:rPr lang="nl-NL" b="1" dirty="0">
                <a:solidFill>
                  <a:srgbClr val="2263C1"/>
                </a:solidFill>
                <a:latin typeface="Modern No. 20" panose="02070704070505020303" pitchFamily="18" charset="77"/>
              </a:rPr>
              <a:t>)</a:t>
            </a:r>
            <a:endParaRPr lang="nl-NL" dirty="0">
              <a:solidFill>
                <a:srgbClr val="2263C1"/>
              </a:solidFill>
              <a:latin typeface="Modern No. 20" panose="02070704070505020303" pitchFamily="18" charset="77"/>
            </a:endParaRPr>
          </a:p>
        </p:txBody>
      </p:sp>
      <p:sp>
        <p:nvSpPr>
          <p:cNvPr id="3" name="Tijdelijke aanduiding voor inhoud 2">
            <a:extLst>
              <a:ext uri="{FF2B5EF4-FFF2-40B4-BE49-F238E27FC236}">
                <a16:creationId xmlns:a16="http://schemas.microsoft.com/office/drawing/2014/main" id="{FF8355F9-1114-1667-6C75-4670516B42F0}"/>
              </a:ext>
            </a:extLst>
          </p:cNvPr>
          <p:cNvSpPr>
            <a:spLocks noGrp="1"/>
          </p:cNvSpPr>
          <p:nvPr>
            <p:ph idx="1"/>
          </p:nvPr>
        </p:nvSpPr>
        <p:spPr/>
        <p:txBody>
          <a:bodyPr>
            <a:normAutofit fontScale="92500" lnSpcReduction="20000"/>
          </a:bodyPr>
          <a:lstStyle/>
          <a:p>
            <a:r>
              <a:rPr lang="nl-NL" dirty="0"/>
              <a:t>More </a:t>
            </a:r>
            <a:r>
              <a:rPr lang="nl-NL" dirty="0" err="1"/>
              <a:t>likely</a:t>
            </a:r>
            <a:r>
              <a:rPr lang="nl-NL" dirty="0"/>
              <a:t> in </a:t>
            </a:r>
            <a:r>
              <a:rPr lang="nl-NL" dirty="0" err="1"/>
              <a:t>people</a:t>
            </a:r>
            <a:r>
              <a:rPr lang="nl-NL" dirty="0"/>
              <a:t> </a:t>
            </a:r>
            <a:r>
              <a:rPr lang="nl-NL" dirty="0" err="1"/>
              <a:t>with</a:t>
            </a:r>
            <a:r>
              <a:rPr lang="nl-NL" dirty="0"/>
              <a:t> </a:t>
            </a:r>
            <a:r>
              <a:rPr lang="nl-NL" dirty="0" err="1"/>
              <a:t>IgA</a:t>
            </a:r>
            <a:r>
              <a:rPr lang="nl-NL" dirty="0"/>
              <a:t> </a:t>
            </a:r>
            <a:r>
              <a:rPr lang="nl-NL" dirty="0" err="1"/>
              <a:t>deficiency</a:t>
            </a:r>
            <a:r>
              <a:rPr lang="nl-NL" dirty="0"/>
              <a:t>.</a:t>
            </a:r>
          </a:p>
          <a:p>
            <a:endParaRPr lang="nl-NL" dirty="0"/>
          </a:p>
          <a:p>
            <a:r>
              <a:rPr lang="nl-NL" b="1" dirty="0"/>
              <a:t>Treatment:</a:t>
            </a:r>
            <a:endParaRPr lang="nl-NL" dirty="0"/>
          </a:p>
          <a:p>
            <a:r>
              <a:rPr lang="nl-NL" dirty="0" err="1"/>
              <a:t>Immediate</a:t>
            </a:r>
            <a:r>
              <a:rPr lang="nl-NL" dirty="0"/>
              <a:t> </a:t>
            </a:r>
            <a:r>
              <a:rPr lang="nl-NL" dirty="0" err="1"/>
              <a:t>epinephrine</a:t>
            </a:r>
            <a:endParaRPr lang="nl-NL" dirty="0"/>
          </a:p>
          <a:p>
            <a:r>
              <a:rPr lang="nl-NL" dirty="0" err="1"/>
              <a:t>Oxygen</a:t>
            </a:r>
            <a:endParaRPr lang="nl-NL" dirty="0"/>
          </a:p>
          <a:p>
            <a:r>
              <a:rPr lang="nl-NL" dirty="0" err="1"/>
              <a:t>Emergency</a:t>
            </a:r>
            <a:r>
              <a:rPr lang="nl-NL" dirty="0"/>
              <a:t> care</a:t>
            </a:r>
          </a:p>
          <a:p>
            <a:endParaRPr lang="nl-NL" dirty="0"/>
          </a:p>
          <a:p>
            <a:r>
              <a:rPr lang="nl-NL" b="1" dirty="0"/>
              <a:t>Prevention:</a:t>
            </a:r>
          </a:p>
          <a:p>
            <a:r>
              <a:rPr lang="nl-NL" dirty="0" err="1"/>
              <a:t>IgA-depleted</a:t>
            </a:r>
            <a:r>
              <a:rPr lang="nl-NL" dirty="0"/>
              <a:t> </a:t>
            </a:r>
            <a:r>
              <a:rPr lang="nl-NL" dirty="0" err="1"/>
              <a:t>products</a:t>
            </a:r>
            <a:endParaRPr lang="nl-NL" dirty="0"/>
          </a:p>
          <a:p>
            <a:r>
              <a:rPr lang="nl-NL" dirty="0" err="1"/>
              <a:t>Careful</a:t>
            </a:r>
            <a:r>
              <a:rPr lang="nl-NL" dirty="0"/>
              <a:t> monitoring </a:t>
            </a:r>
            <a:r>
              <a:rPr lang="nl-NL" dirty="0" err="1"/>
              <a:t>during</a:t>
            </a:r>
            <a:r>
              <a:rPr lang="nl-NL" dirty="0"/>
              <a:t> first </a:t>
            </a:r>
            <a:r>
              <a:rPr lang="nl-NL" dirty="0" err="1"/>
              <a:t>infusion</a:t>
            </a:r>
            <a:endParaRPr lang="nl-NL" dirty="0"/>
          </a:p>
          <a:p>
            <a:endParaRPr lang="nl-NL" dirty="0"/>
          </a:p>
        </p:txBody>
      </p:sp>
    </p:spTree>
    <p:extLst>
      <p:ext uri="{BB962C8B-B14F-4D97-AF65-F5344CB8AC3E}">
        <p14:creationId xmlns:p14="http://schemas.microsoft.com/office/powerpoint/2010/main" val="407137963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870AA7E-A3B7-29A9-2C6F-916F5E60A512}"/>
              </a:ext>
            </a:extLst>
          </p:cNvPr>
          <p:cNvSpPr>
            <a:spLocks noGrp="1"/>
          </p:cNvSpPr>
          <p:nvPr>
            <p:ph type="title"/>
          </p:nvPr>
        </p:nvSpPr>
        <p:spPr/>
        <p:txBody>
          <a:bodyPr/>
          <a:lstStyle/>
          <a:p>
            <a:r>
              <a:rPr lang="nl-NL" b="1" dirty="0" err="1">
                <a:solidFill>
                  <a:srgbClr val="2263C1"/>
                </a:solidFill>
                <a:latin typeface="Modern No. 20" panose="02070704070505020303" pitchFamily="18" charset="77"/>
              </a:rPr>
              <a:t>Local</a:t>
            </a:r>
            <a:r>
              <a:rPr lang="nl-NL" b="1" dirty="0">
                <a:solidFill>
                  <a:srgbClr val="2263C1"/>
                </a:solidFill>
                <a:latin typeface="Modern No. 20" panose="02070704070505020303" pitchFamily="18" charset="77"/>
              </a:rPr>
              <a:t> </a:t>
            </a:r>
            <a:r>
              <a:rPr lang="nl-NL" b="1" dirty="0" err="1">
                <a:solidFill>
                  <a:srgbClr val="2263C1"/>
                </a:solidFill>
                <a:latin typeface="Modern No. 20" panose="02070704070505020303" pitchFamily="18" charset="77"/>
              </a:rPr>
              <a:t>Reactions</a:t>
            </a:r>
            <a:r>
              <a:rPr lang="nl-NL" b="1" dirty="0">
                <a:solidFill>
                  <a:srgbClr val="2263C1"/>
                </a:solidFill>
                <a:latin typeface="Modern No. 20" panose="02070704070505020303" pitchFamily="18" charset="77"/>
              </a:rPr>
              <a:t> (Common </a:t>
            </a:r>
            <a:r>
              <a:rPr lang="nl-NL" b="1" dirty="0" err="1">
                <a:solidFill>
                  <a:srgbClr val="2263C1"/>
                </a:solidFill>
                <a:latin typeface="Modern No. 20" panose="02070704070505020303" pitchFamily="18" charset="77"/>
              </a:rPr>
              <a:t>with</a:t>
            </a:r>
            <a:r>
              <a:rPr lang="nl-NL" b="1" dirty="0">
                <a:solidFill>
                  <a:srgbClr val="2263C1"/>
                </a:solidFill>
                <a:latin typeface="Modern No. 20" panose="02070704070505020303" pitchFamily="18" charset="77"/>
              </a:rPr>
              <a:t> SCIG)</a:t>
            </a:r>
            <a:endParaRPr lang="nl-NL" dirty="0">
              <a:solidFill>
                <a:srgbClr val="2263C1"/>
              </a:solidFill>
              <a:latin typeface="Modern No. 20" panose="02070704070505020303" pitchFamily="18" charset="77"/>
            </a:endParaRPr>
          </a:p>
        </p:txBody>
      </p:sp>
      <p:sp>
        <p:nvSpPr>
          <p:cNvPr id="3" name="Tijdelijke aanduiding voor inhoud 2">
            <a:extLst>
              <a:ext uri="{FF2B5EF4-FFF2-40B4-BE49-F238E27FC236}">
                <a16:creationId xmlns:a16="http://schemas.microsoft.com/office/drawing/2014/main" id="{D5CC27E0-2740-E848-217A-BF61C8B8AAA6}"/>
              </a:ext>
            </a:extLst>
          </p:cNvPr>
          <p:cNvSpPr>
            <a:spLocks noGrp="1"/>
          </p:cNvSpPr>
          <p:nvPr>
            <p:ph idx="1"/>
          </p:nvPr>
        </p:nvSpPr>
        <p:spPr/>
        <p:txBody>
          <a:bodyPr/>
          <a:lstStyle/>
          <a:p>
            <a:r>
              <a:rPr lang="nl-NL" i="1" dirty="0"/>
              <a:t>(</a:t>
            </a:r>
            <a:r>
              <a:rPr lang="nl-NL" i="1" dirty="0" err="1"/>
              <a:t>Redness</a:t>
            </a:r>
            <a:r>
              <a:rPr lang="nl-NL" i="1" dirty="0"/>
              <a:t>, </a:t>
            </a:r>
            <a:r>
              <a:rPr lang="nl-NL" i="1" dirty="0" err="1"/>
              <a:t>swelling</a:t>
            </a:r>
            <a:r>
              <a:rPr lang="nl-NL" i="1" dirty="0"/>
              <a:t>, </a:t>
            </a:r>
            <a:r>
              <a:rPr lang="nl-NL" i="1" dirty="0" err="1"/>
              <a:t>itching</a:t>
            </a:r>
            <a:r>
              <a:rPr lang="nl-NL" i="1" dirty="0"/>
              <a:t> at </a:t>
            </a:r>
            <a:r>
              <a:rPr lang="nl-NL" i="1" dirty="0" err="1"/>
              <a:t>injection</a:t>
            </a:r>
            <a:r>
              <a:rPr lang="nl-NL" i="1" dirty="0"/>
              <a:t> site)</a:t>
            </a:r>
          </a:p>
          <a:p>
            <a:endParaRPr lang="nl-NL" dirty="0"/>
          </a:p>
          <a:p>
            <a:r>
              <a:rPr lang="nl-NL" b="1" dirty="0"/>
              <a:t>Management:</a:t>
            </a:r>
          </a:p>
          <a:p>
            <a:r>
              <a:rPr lang="nl-NL" dirty="0" err="1"/>
              <a:t>Cold</a:t>
            </a:r>
            <a:r>
              <a:rPr lang="nl-NL" dirty="0"/>
              <a:t> </a:t>
            </a:r>
            <a:r>
              <a:rPr lang="nl-NL" dirty="0" err="1"/>
              <a:t>compress</a:t>
            </a:r>
            <a:endParaRPr lang="nl-NL" dirty="0"/>
          </a:p>
          <a:p>
            <a:r>
              <a:rPr lang="nl-NL" dirty="0" err="1"/>
              <a:t>Topical</a:t>
            </a:r>
            <a:r>
              <a:rPr lang="nl-NL" dirty="0"/>
              <a:t> </a:t>
            </a:r>
            <a:r>
              <a:rPr lang="nl-NL" dirty="0" err="1"/>
              <a:t>steroid</a:t>
            </a:r>
            <a:r>
              <a:rPr lang="nl-NL" dirty="0"/>
              <a:t> cream??</a:t>
            </a:r>
          </a:p>
          <a:p>
            <a:r>
              <a:rPr lang="nl-NL" dirty="0" err="1"/>
              <a:t>Rotate</a:t>
            </a:r>
            <a:r>
              <a:rPr lang="nl-NL" dirty="0"/>
              <a:t> </a:t>
            </a:r>
            <a:r>
              <a:rPr lang="nl-NL" dirty="0" err="1"/>
              <a:t>injection</a:t>
            </a:r>
            <a:r>
              <a:rPr lang="nl-NL" dirty="0"/>
              <a:t> sites</a:t>
            </a:r>
          </a:p>
          <a:p>
            <a:r>
              <a:rPr lang="nl-NL" dirty="0"/>
              <a:t>Slower </a:t>
            </a:r>
            <a:r>
              <a:rPr lang="nl-NL" dirty="0" err="1"/>
              <a:t>infusion</a:t>
            </a:r>
            <a:r>
              <a:rPr lang="nl-NL" dirty="0"/>
              <a:t> </a:t>
            </a:r>
            <a:r>
              <a:rPr lang="nl-NL" dirty="0" err="1"/>
              <a:t>rate</a:t>
            </a:r>
            <a:endParaRPr lang="nl-NL" dirty="0"/>
          </a:p>
          <a:p>
            <a:r>
              <a:rPr lang="nl-NL" dirty="0"/>
              <a:t>These </a:t>
            </a:r>
            <a:r>
              <a:rPr lang="nl-NL" dirty="0" err="1"/>
              <a:t>reactions</a:t>
            </a:r>
            <a:r>
              <a:rPr lang="nl-NL" dirty="0"/>
              <a:t> </a:t>
            </a:r>
            <a:r>
              <a:rPr lang="nl-NL" dirty="0" err="1"/>
              <a:t>usually</a:t>
            </a:r>
            <a:r>
              <a:rPr lang="nl-NL" dirty="0"/>
              <a:t> </a:t>
            </a:r>
            <a:r>
              <a:rPr lang="nl-NL" dirty="0" err="1"/>
              <a:t>improve</a:t>
            </a:r>
            <a:r>
              <a:rPr lang="nl-NL" dirty="0"/>
              <a:t> </a:t>
            </a:r>
            <a:r>
              <a:rPr lang="nl-NL" dirty="0" err="1"/>
              <a:t>after</a:t>
            </a:r>
            <a:r>
              <a:rPr lang="nl-NL" dirty="0"/>
              <a:t> </a:t>
            </a:r>
            <a:r>
              <a:rPr lang="nl-NL" dirty="0" err="1"/>
              <a:t>the</a:t>
            </a:r>
            <a:r>
              <a:rPr lang="nl-NL" dirty="0"/>
              <a:t> first few </a:t>
            </a:r>
            <a:r>
              <a:rPr lang="nl-NL" dirty="0" err="1"/>
              <a:t>treatments</a:t>
            </a:r>
            <a:r>
              <a:rPr lang="nl-NL" dirty="0"/>
              <a:t>.</a:t>
            </a:r>
          </a:p>
          <a:p>
            <a:endParaRPr lang="nl-NL" dirty="0"/>
          </a:p>
        </p:txBody>
      </p:sp>
    </p:spTree>
    <p:extLst>
      <p:ext uri="{BB962C8B-B14F-4D97-AF65-F5344CB8AC3E}">
        <p14:creationId xmlns:p14="http://schemas.microsoft.com/office/powerpoint/2010/main" val="6267921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9B9F5E-F776-7CA5-BA47-23CD248CF104}"/>
            </a:ext>
          </a:extLst>
        </p:cNvPr>
        <p:cNvGrpSpPr/>
        <p:nvPr/>
      </p:nvGrpSpPr>
      <p:grpSpPr>
        <a:xfrm>
          <a:off x="0" y="0"/>
          <a:ext cx="0" cy="0"/>
          <a:chOff x="0" y="0"/>
          <a:chExt cx="0" cy="0"/>
        </a:xfrm>
      </p:grpSpPr>
      <p:sp>
        <p:nvSpPr>
          <p:cNvPr id="3" name="Titre 1">
            <a:extLst>
              <a:ext uri="{FF2B5EF4-FFF2-40B4-BE49-F238E27FC236}">
                <a16:creationId xmlns:a16="http://schemas.microsoft.com/office/drawing/2014/main" id="{34A975C5-BA76-D191-6DE8-FBEBEC10D9FB}"/>
              </a:ext>
            </a:extLst>
          </p:cNvPr>
          <p:cNvSpPr txBox="1">
            <a:spLocks/>
          </p:cNvSpPr>
          <p:nvPr/>
        </p:nvSpPr>
        <p:spPr>
          <a:xfrm>
            <a:off x="521647" y="911275"/>
            <a:ext cx="11082524" cy="446688"/>
          </a:xfrm>
          <a:prstGeom prst="rect">
            <a:avLst/>
          </a:prstGeom>
          <a:solidFill>
            <a:srgbClr val="0072AE"/>
          </a:solidFill>
        </p:spPr>
        <p:txBody>
          <a:bodyPr>
            <a:noAutofit/>
          </a:bodyPr>
          <a:lstStyle>
            <a:lvl1pPr algn="l" defTabSz="914400" rtl="0" eaLnBrk="1" latinLnBrk="0" hangingPunct="1">
              <a:lnSpc>
                <a:spcPct val="90000"/>
              </a:lnSpc>
              <a:spcBef>
                <a:spcPct val="0"/>
              </a:spcBef>
              <a:buNone/>
              <a:defRPr sz="4400" kern="1200">
                <a:solidFill>
                  <a:srgbClr val="0072AE"/>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GB" sz="2400" dirty="0">
                <a:solidFill>
                  <a:prstClr val="white"/>
                </a:solidFill>
              </a:rPr>
              <a:t>The context – so does access to care</a:t>
            </a:r>
            <a:endParaRPr kumimoji="0" lang="en-GB" sz="2400" b="0"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GB" sz="4000" b="0"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endParaRPr>
          </a:p>
        </p:txBody>
      </p:sp>
      <p:pic>
        <p:nvPicPr>
          <p:cNvPr id="8" name="Picture 7">
            <a:extLst>
              <a:ext uri="{FF2B5EF4-FFF2-40B4-BE49-F238E27FC236}">
                <a16:creationId xmlns:a16="http://schemas.microsoft.com/office/drawing/2014/main" id="{A2C91A0B-8EFD-FA3E-4AC4-3FF3176E108B}"/>
              </a:ext>
            </a:extLst>
          </p:cNvPr>
          <p:cNvPicPr>
            <a:picLocks noChangeAspect="1"/>
          </p:cNvPicPr>
          <p:nvPr/>
        </p:nvPicPr>
        <p:blipFill>
          <a:blip r:embed="rId3"/>
          <a:stretch>
            <a:fillRect/>
          </a:stretch>
        </p:blipFill>
        <p:spPr>
          <a:xfrm>
            <a:off x="9228843" y="1808677"/>
            <a:ext cx="2441510" cy="1062215"/>
          </a:xfrm>
          <a:prstGeom prst="rect">
            <a:avLst/>
          </a:prstGeom>
        </p:spPr>
      </p:pic>
      <p:pic>
        <p:nvPicPr>
          <p:cNvPr id="9" name="Picture 8">
            <a:extLst>
              <a:ext uri="{FF2B5EF4-FFF2-40B4-BE49-F238E27FC236}">
                <a16:creationId xmlns:a16="http://schemas.microsoft.com/office/drawing/2014/main" id="{F0E15AD7-28D8-5664-8EAF-8E655A54ED3C}"/>
              </a:ext>
            </a:extLst>
          </p:cNvPr>
          <p:cNvPicPr>
            <a:picLocks noChangeAspect="1"/>
          </p:cNvPicPr>
          <p:nvPr/>
        </p:nvPicPr>
        <p:blipFill>
          <a:blip r:embed="rId4"/>
          <a:stretch>
            <a:fillRect/>
          </a:stretch>
        </p:blipFill>
        <p:spPr>
          <a:xfrm>
            <a:off x="9228843" y="3676474"/>
            <a:ext cx="2702712" cy="1072235"/>
          </a:xfrm>
          <a:prstGeom prst="rect">
            <a:avLst/>
          </a:prstGeom>
        </p:spPr>
      </p:pic>
      <p:sp>
        <p:nvSpPr>
          <p:cNvPr id="10" name="TextBox 9">
            <a:extLst>
              <a:ext uri="{FF2B5EF4-FFF2-40B4-BE49-F238E27FC236}">
                <a16:creationId xmlns:a16="http://schemas.microsoft.com/office/drawing/2014/main" id="{5CE8739F-0D31-F2BC-65DD-0FD0D1DE1B0D}"/>
              </a:ext>
            </a:extLst>
          </p:cNvPr>
          <p:cNvSpPr txBox="1"/>
          <p:nvPr/>
        </p:nvSpPr>
        <p:spPr>
          <a:xfrm>
            <a:off x="9303318" y="5083540"/>
            <a:ext cx="2292559" cy="646331"/>
          </a:xfrm>
          <a:prstGeom prst="rect">
            <a:avLst/>
          </a:prstGeom>
          <a:noFill/>
        </p:spPr>
        <p:txBody>
          <a:bodyPr wrap="square" rtlCol="0">
            <a:spAutoFit/>
          </a:bodyPr>
          <a:lstStyle/>
          <a:p>
            <a:r>
              <a:rPr lang="en-GB" sz="1200" dirty="0"/>
              <a:t>Source: </a:t>
            </a:r>
            <a:r>
              <a:rPr lang="en-GB" sz="1200" dirty="0">
                <a:hlinkClick r:id="rId5"/>
              </a:rPr>
              <a:t>https://pidlifeindex.ipopi.org/#/en/principles/world-map</a:t>
            </a:r>
            <a:r>
              <a:rPr lang="en-GB" sz="1200" dirty="0"/>
              <a:t> </a:t>
            </a:r>
          </a:p>
        </p:txBody>
      </p:sp>
      <p:pic>
        <p:nvPicPr>
          <p:cNvPr id="4" name="Picture 3">
            <a:extLst>
              <a:ext uri="{FF2B5EF4-FFF2-40B4-BE49-F238E27FC236}">
                <a16:creationId xmlns:a16="http://schemas.microsoft.com/office/drawing/2014/main" id="{B66E0B76-2F81-DA49-6635-2CB4621BC17C}"/>
              </a:ext>
            </a:extLst>
          </p:cNvPr>
          <p:cNvPicPr>
            <a:picLocks noChangeAspect="1"/>
          </p:cNvPicPr>
          <p:nvPr/>
        </p:nvPicPr>
        <p:blipFill>
          <a:blip r:embed="rId6"/>
          <a:stretch>
            <a:fillRect/>
          </a:stretch>
        </p:blipFill>
        <p:spPr>
          <a:xfrm>
            <a:off x="521647" y="1486575"/>
            <a:ext cx="8002894" cy="4774674"/>
          </a:xfrm>
          <a:prstGeom prst="rect">
            <a:avLst/>
          </a:prstGeom>
        </p:spPr>
      </p:pic>
    </p:spTree>
    <p:extLst>
      <p:ext uri="{BB962C8B-B14F-4D97-AF65-F5344CB8AC3E}">
        <p14:creationId xmlns:p14="http://schemas.microsoft.com/office/powerpoint/2010/main" val="124398484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2E39881-5BAF-A955-CEE9-2198058A6A97}"/>
              </a:ext>
            </a:extLst>
          </p:cNvPr>
          <p:cNvSpPr>
            <a:spLocks noGrp="1"/>
          </p:cNvSpPr>
          <p:nvPr>
            <p:ph type="title"/>
          </p:nvPr>
        </p:nvSpPr>
        <p:spPr/>
        <p:txBody>
          <a:bodyPr/>
          <a:lstStyle/>
          <a:p>
            <a:r>
              <a:rPr lang="nl-NL" b="1" dirty="0" err="1"/>
              <a:t>When</a:t>
            </a:r>
            <a:r>
              <a:rPr lang="nl-NL" b="1" dirty="0"/>
              <a:t> </a:t>
            </a:r>
            <a:r>
              <a:rPr lang="nl-NL" b="1" dirty="0" err="1"/>
              <a:t>to</a:t>
            </a:r>
            <a:r>
              <a:rPr lang="nl-NL" b="1" dirty="0"/>
              <a:t> </a:t>
            </a:r>
            <a:r>
              <a:rPr lang="nl-NL" b="1" dirty="0" err="1"/>
              <a:t>Seek</a:t>
            </a:r>
            <a:r>
              <a:rPr lang="nl-NL" b="1" dirty="0"/>
              <a:t> </a:t>
            </a:r>
            <a:r>
              <a:rPr lang="nl-NL" b="1" dirty="0" err="1"/>
              <a:t>Immediate</a:t>
            </a:r>
            <a:r>
              <a:rPr lang="nl-NL" b="1" dirty="0"/>
              <a:t> Care</a:t>
            </a:r>
            <a:endParaRPr lang="nl-NL" dirty="0"/>
          </a:p>
        </p:txBody>
      </p:sp>
      <p:sp>
        <p:nvSpPr>
          <p:cNvPr id="3" name="Tijdelijke aanduiding voor inhoud 2">
            <a:extLst>
              <a:ext uri="{FF2B5EF4-FFF2-40B4-BE49-F238E27FC236}">
                <a16:creationId xmlns:a16="http://schemas.microsoft.com/office/drawing/2014/main" id="{AE45B4EF-629D-C1B7-097D-5AE26DF1F0C5}"/>
              </a:ext>
            </a:extLst>
          </p:cNvPr>
          <p:cNvSpPr>
            <a:spLocks noGrp="1"/>
          </p:cNvSpPr>
          <p:nvPr>
            <p:ph idx="1"/>
          </p:nvPr>
        </p:nvSpPr>
        <p:spPr/>
        <p:txBody>
          <a:bodyPr>
            <a:normAutofit lnSpcReduction="10000"/>
          </a:bodyPr>
          <a:lstStyle/>
          <a:p>
            <a:r>
              <a:rPr lang="nl-NL" dirty="0"/>
              <a:t>Call </a:t>
            </a:r>
            <a:r>
              <a:rPr lang="nl-NL" dirty="0" err="1"/>
              <a:t>emergency</a:t>
            </a:r>
            <a:r>
              <a:rPr lang="nl-NL" dirty="0"/>
              <a:t> services </a:t>
            </a:r>
            <a:r>
              <a:rPr lang="nl-NL" dirty="0" err="1"/>
              <a:t>if</a:t>
            </a:r>
            <a:r>
              <a:rPr lang="nl-NL" dirty="0"/>
              <a:t> </a:t>
            </a:r>
            <a:r>
              <a:rPr lang="nl-NL" dirty="0" err="1"/>
              <a:t>you</a:t>
            </a:r>
            <a:r>
              <a:rPr lang="nl-NL" dirty="0"/>
              <a:t> </a:t>
            </a:r>
            <a:r>
              <a:rPr lang="nl-NL" dirty="0" err="1"/>
              <a:t>experience</a:t>
            </a:r>
            <a:r>
              <a:rPr lang="nl-NL" dirty="0"/>
              <a:t>:</a:t>
            </a:r>
          </a:p>
          <a:p>
            <a:r>
              <a:rPr lang="nl-NL" dirty="0" err="1"/>
              <a:t>Chest</a:t>
            </a:r>
            <a:r>
              <a:rPr lang="nl-NL" dirty="0"/>
              <a:t> </a:t>
            </a:r>
            <a:r>
              <a:rPr lang="nl-NL" dirty="0" err="1"/>
              <a:t>pain</a:t>
            </a:r>
            <a:endParaRPr lang="nl-NL" dirty="0"/>
          </a:p>
          <a:p>
            <a:r>
              <a:rPr lang="nl-NL" dirty="0" err="1"/>
              <a:t>Shortness</a:t>
            </a:r>
            <a:r>
              <a:rPr lang="nl-NL" dirty="0"/>
              <a:t> of </a:t>
            </a:r>
            <a:r>
              <a:rPr lang="nl-NL" dirty="0" err="1"/>
              <a:t>breath</a:t>
            </a:r>
            <a:endParaRPr lang="nl-NL" dirty="0"/>
          </a:p>
          <a:p>
            <a:r>
              <a:rPr lang="nl-NL" dirty="0"/>
              <a:t>Low </a:t>
            </a:r>
            <a:r>
              <a:rPr lang="nl-NL" dirty="0" err="1"/>
              <a:t>blood</a:t>
            </a:r>
            <a:r>
              <a:rPr lang="nl-NL" dirty="0"/>
              <a:t> </a:t>
            </a:r>
            <a:r>
              <a:rPr lang="nl-NL" dirty="0" err="1"/>
              <a:t>pressure</a:t>
            </a:r>
            <a:endParaRPr lang="nl-NL" dirty="0"/>
          </a:p>
          <a:p>
            <a:r>
              <a:rPr lang="nl-NL" dirty="0"/>
              <a:t>Severe </a:t>
            </a:r>
            <a:r>
              <a:rPr lang="nl-NL" dirty="0" err="1"/>
              <a:t>headache</a:t>
            </a:r>
            <a:r>
              <a:rPr lang="nl-NL" dirty="0"/>
              <a:t> </a:t>
            </a:r>
            <a:r>
              <a:rPr lang="nl-NL" dirty="0" err="1"/>
              <a:t>with</a:t>
            </a:r>
            <a:r>
              <a:rPr lang="nl-NL" dirty="0"/>
              <a:t> </a:t>
            </a:r>
            <a:r>
              <a:rPr lang="nl-NL" dirty="0" err="1"/>
              <a:t>stiff</a:t>
            </a:r>
            <a:r>
              <a:rPr lang="nl-NL" dirty="0"/>
              <a:t> </a:t>
            </a:r>
            <a:r>
              <a:rPr lang="nl-NL" dirty="0" err="1"/>
              <a:t>neck</a:t>
            </a:r>
            <a:endParaRPr lang="nl-NL" dirty="0"/>
          </a:p>
          <a:p>
            <a:r>
              <a:rPr lang="nl-NL" dirty="0" err="1"/>
              <a:t>One-sided</a:t>
            </a:r>
            <a:r>
              <a:rPr lang="nl-NL" dirty="0"/>
              <a:t> </a:t>
            </a:r>
            <a:r>
              <a:rPr lang="nl-NL" dirty="0" err="1"/>
              <a:t>weakness</a:t>
            </a:r>
            <a:r>
              <a:rPr lang="nl-NL" dirty="0"/>
              <a:t>/</a:t>
            </a:r>
            <a:r>
              <a:rPr lang="nl-NL" dirty="0" err="1"/>
              <a:t>neurological</a:t>
            </a:r>
            <a:r>
              <a:rPr lang="nl-NL" dirty="0"/>
              <a:t> </a:t>
            </a:r>
            <a:r>
              <a:rPr lang="nl-NL" dirty="0" err="1"/>
              <a:t>symptoms</a:t>
            </a:r>
            <a:endParaRPr lang="nl-NL" dirty="0"/>
          </a:p>
          <a:p>
            <a:r>
              <a:rPr lang="nl-NL" dirty="0" err="1"/>
              <a:t>Swelling</a:t>
            </a:r>
            <a:r>
              <a:rPr lang="nl-NL" dirty="0"/>
              <a:t> in </a:t>
            </a:r>
            <a:r>
              <a:rPr lang="nl-NL" dirty="0" err="1"/>
              <a:t>legs</a:t>
            </a:r>
            <a:endParaRPr lang="nl-NL" dirty="0"/>
          </a:p>
          <a:p>
            <a:r>
              <a:rPr lang="nl-NL" dirty="0" err="1"/>
              <a:t>Decreased</a:t>
            </a:r>
            <a:r>
              <a:rPr lang="nl-NL" dirty="0"/>
              <a:t> urine output</a:t>
            </a:r>
          </a:p>
          <a:p>
            <a:r>
              <a:rPr lang="nl-NL" dirty="0" err="1"/>
              <a:t>Any</a:t>
            </a:r>
            <a:r>
              <a:rPr lang="nl-NL" dirty="0"/>
              <a:t> acute change, </a:t>
            </a:r>
            <a:r>
              <a:rPr lang="nl-NL" dirty="0" err="1"/>
              <a:t>for</a:t>
            </a:r>
            <a:r>
              <a:rPr lang="nl-NL" dirty="0"/>
              <a:t> </a:t>
            </a:r>
            <a:r>
              <a:rPr lang="nl-NL" dirty="0" err="1"/>
              <a:t>example</a:t>
            </a:r>
            <a:r>
              <a:rPr lang="nl-NL" dirty="0"/>
              <a:t> </a:t>
            </a:r>
            <a:r>
              <a:rPr lang="nl-NL" dirty="0" err="1"/>
              <a:t>loss</a:t>
            </a:r>
            <a:r>
              <a:rPr lang="nl-NL" dirty="0"/>
              <a:t> of </a:t>
            </a:r>
            <a:r>
              <a:rPr lang="nl-NL" dirty="0" err="1"/>
              <a:t>vision</a:t>
            </a:r>
            <a:r>
              <a:rPr lang="nl-NL" dirty="0"/>
              <a:t>, </a:t>
            </a:r>
            <a:r>
              <a:rPr lang="nl-NL" dirty="0" err="1"/>
              <a:t>pain</a:t>
            </a:r>
            <a:r>
              <a:rPr lang="nl-NL" dirty="0"/>
              <a:t> in </a:t>
            </a:r>
            <a:r>
              <a:rPr lang="nl-NL" dirty="0" err="1"/>
              <a:t>belly</a:t>
            </a:r>
            <a:r>
              <a:rPr lang="nl-NL" dirty="0"/>
              <a:t>…..</a:t>
            </a:r>
          </a:p>
        </p:txBody>
      </p:sp>
    </p:spTree>
    <p:extLst>
      <p:ext uri="{BB962C8B-B14F-4D97-AF65-F5344CB8AC3E}">
        <p14:creationId xmlns:p14="http://schemas.microsoft.com/office/powerpoint/2010/main" val="20733076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66957E82-BF6C-12FC-207C-1BD8FAB1F8BB}"/>
              </a:ext>
            </a:extLst>
          </p:cNvPr>
          <p:cNvSpPr>
            <a:spLocks noGrp="1"/>
          </p:cNvSpPr>
          <p:nvPr>
            <p:ph type="title"/>
          </p:nvPr>
        </p:nvSpPr>
        <p:spPr>
          <a:xfrm>
            <a:off x="839788" y="457200"/>
            <a:ext cx="3932237" cy="1600200"/>
          </a:xfrm>
        </p:spPr>
        <p:txBody>
          <a:bodyPr>
            <a:normAutofit/>
          </a:bodyPr>
          <a:lstStyle/>
          <a:p>
            <a:r>
              <a:rPr lang="en-US" dirty="0">
                <a:solidFill>
                  <a:srgbClr val="2263C1"/>
                </a:solidFill>
                <a:latin typeface="Modern No. 20" panose="02070704070505020303" pitchFamily="18" charset="77"/>
              </a:rPr>
              <a:t>Summarization of frequent Side effects of IgG therapy</a:t>
            </a:r>
          </a:p>
        </p:txBody>
      </p:sp>
      <p:pic>
        <p:nvPicPr>
          <p:cNvPr id="4" name="Afbeelding 3">
            <a:extLst>
              <a:ext uri="{FF2B5EF4-FFF2-40B4-BE49-F238E27FC236}">
                <a16:creationId xmlns:a16="http://schemas.microsoft.com/office/drawing/2014/main" id="{01226C1C-D59B-0BFF-77BC-6D32BD38FF1A}"/>
              </a:ext>
            </a:extLst>
          </p:cNvPr>
          <p:cNvPicPr>
            <a:picLocks noChangeAspect="1"/>
          </p:cNvPicPr>
          <p:nvPr/>
        </p:nvPicPr>
        <p:blipFill>
          <a:blip r:embed="rId2"/>
          <a:stretch>
            <a:fillRect/>
          </a:stretch>
        </p:blipFill>
        <p:spPr>
          <a:xfrm>
            <a:off x="6096000" y="293839"/>
            <a:ext cx="4608684" cy="6270321"/>
          </a:xfrm>
          <a:prstGeom prst="rect">
            <a:avLst/>
          </a:prstGeom>
          <a:noFill/>
        </p:spPr>
      </p:pic>
      <p:sp>
        <p:nvSpPr>
          <p:cNvPr id="11" name="Text Placeholder 3">
            <a:extLst>
              <a:ext uri="{FF2B5EF4-FFF2-40B4-BE49-F238E27FC236}">
                <a16:creationId xmlns:a16="http://schemas.microsoft.com/office/drawing/2014/main" id="{768AA60F-FB43-7B02-7959-6AF075759A99}"/>
              </a:ext>
            </a:extLst>
          </p:cNvPr>
          <p:cNvSpPr>
            <a:spLocks noGrp="1"/>
          </p:cNvSpPr>
          <p:nvPr>
            <p:ph type="body" sz="half" idx="2"/>
          </p:nvPr>
        </p:nvSpPr>
        <p:spPr>
          <a:xfrm>
            <a:off x="839788" y="2057400"/>
            <a:ext cx="3932237" cy="3811588"/>
          </a:xfrm>
        </p:spPr>
        <p:txBody>
          <a:bodyPr/>
          <a:lstStyle/>
          <a:p>
            <a:endParaRPr lang="en-US"/>
          </a:p>
        </p:txBody>
      </p:sp>
    </p:spTree>
    <p:extLst>
      <p:ext uri="{BB962C8B-B14F-4D97-AF65-F5344CB8AC3E}">
        <p14:creationId xmlns:p14="http://schemas.microsoft.com/office/powerpoint/2010/main" val="340821368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4DBCC1A-3866-6344-BEE3-DA8708A2241F}"/>
              </a:ext>
            </a:extLst>
          </p:cNvPr>
          <p:cNvSpPr>
            <a:spLocks noGrp="1"/>
          </p:cNvSpPr>
          <p:nvPr>
            <p:ph type="title"/>
          </p:nvPr>
        </p:nvSpPr>
        <p:spPr/>
        <p:txBody>
          <a:bodyPr>
            <a:normAutofit/>
          </a:bodyPr>
          <a:lstStyle/>
          <a:p>
            <a:pPr algn="ctr"/>
            <a:r>
              <a:rPr lang="nl-NL" dirty="0" err="1">
                <a:solidFill>
                  <a:srgbClr val="2263C1"/>
                </a:solidFill>
                <a:latin typeface="Modern No. 20" panose="02070704070505020303" pitchFamily="18" charset="77"/>
              </a:rPr>
              <a:t>Future</a:t>
            </a:r>
            <a:r>
              <a:rPr lang="nl-NL" dirty="0">
                <a:solidFill>
                  <a:srgbClr val="2263C1"/>
                </a:solidFill>
                <a:latin typeface="Modern No. 20" panose="02070704070505020303" pitchFamily="18" charset="77"/>
              </a:rPr>
              <a:t>; </a:t>
            </a:r>
            <a:r>
              <a:rPr lang="nl-NL" dirty="0" err="1">
                <a:solidFill>
                  <a:srgbClr val="2263C1"/>
                </a:solidFill>
                <a:latin typeface="Modern No. 20" panose="02070704070505020303" pitchFamily="18" charset="77"/>
              </a:rPr>
              <a:t>highly</a:t>
            </a:r>
            <a:r>
              <a:rPr lang="nl-NL" dirty="0">
                <a:solidFill>
                  <a:srgbClr val="2263C1"/>
                </a:solidFill>
                <a:latin typeface="Modern No. 20" panose="02070704070505020303" pitchFamily="18" charset="77"/>
              </a:rPr>
              <a:t> </a:t>
            </a:r>
            <a:r>
              <a:rPr lang="nl-NL" dirty="0" err="1">
                <a:solidFill>
                  <a:srgbClr val="2263C1"/>
                </a:solidFill>
                <a:latin typeface="Modern No. 20" panose="02070704070505020303" pitchFamily="18" charset="77"/>
              </a:rPr>
              <a:t>specific</a:t>
            </a:r>
            <a:r>
              <a:rPr lang="nl-NL" dirty="0">
                <a:solidFill>
                  <a:srgbClr val="2263C1"/>
                </a:solidFill>
                <a:latin typeface="Modern No. 20" panose="02070704070505020303" pitchFamily="18" charset="77"/>
              </a:rPr>
              <a:t> IgG </a:t>
            </a:r>
            <a:r>
              <a:rPr lang="nl-NL" dirty="0" err="1">
                <a:solidFill>
                  <a:srgbClr val="2263C1"/>
                </a:solidFill>
                <a:latin typeface="Modern No. 20" panose="02070704070505020303" pitchFamily="18" charset="77"/>
              </a:rPr>
              <a:t>preparations</a:t>
            </a:r>
            <a:r>
              <a:rPr lang="nl-NL" dirty="0">
                <a:solidFill>
                  <a:srgbClr val="2263C1"/>
                </a:solidFill>
                <a:latin typeface="Modern No. 20" panose="02070704070505020303" pitchFamily="18" charset="77"/>
              </a:rPr>
              <a:t>?</a:t>
            </a:r>
          </a:p>
        </p:txBody>
      </p:sp>
      <p:sp>
        <p:nvSpPr>
          <p:cNvPr id="3" name="Tijdelijke aanduiding voor inhoud 2">
            <a:extLst>
              <a:ext uri="{FF2B5EF4-FFF2-40B4-BE49-F238E27FC236}">
                <a16:creationId xmlns:a16="http://schemas.microsoft.com/office/drawing/2014/main" id="{A2FFBA04-C93E-0144-8D8B-30327566D6BA}"/>
              </a:ext>
            </a:extLst>
          </p:cNvPr>
          <p:cNvSpPr>
            <a:spLocks noGrp="1"/>
          </p:cNvSpPr>
          <p:nvPr>
            <p:ph idx="1"/>
          </p:nvPr>
        </p:nvSpPr>
        <p:spPr/>
        <p:txBody>
          <a:bodyPr>
            <a:normAutofit/>
          </a:bodyPr>
          <a:lstStyle/>
          <a:p>
            <a:r>
              <a:rPr lang="nl-NL" dirty="0" err="1"/>
              <a:t>Addition</a:t>
            </a:r>
            <a:r>
              <a:rPr lang="nl-NL" dirty="0"/>
              <a:t> of </a:t>
            </a:r>
            <a:r>
              <a:rPr lang="nl-NL" dirty="0" err="1"/>
              <a:t>specific</a:t>
            </a:r>
            <a:r>
              <a:rPr lang="nl-NL" dirty="0"/>
              <a:t> </a:t>
            </a:r>
            <a:r>
              <a:rPr lang="nl-NL" dirty="0" err="1"/>
              <a:t>antibodies</a:t>
            </a:r>
            <a:r>
              <a:rPr lang="nl-NL" dirty="0"/>
              <a:t>?</a:t>
            </a:r>
          </a:p>
          <a:p>
            <a:endParaRPr lang="nl-NL" dirty="0"/>
          </a:p>
          <a:p>
            <a:r>
              <a:rPr lang="nl-NL" dirty="0" err="1"/>
              <a:t>Fractionation</a:t>
            </a:r>
            <a:r>
              <a:rPr lang="nl-NL" dirty="0"/>
              <a:t> of </a:t>
            </a:r>
            <a:r>
              <a:rPr lang="nl-NL" dirty="0" err="1"/>
              <a:t>blood</a:t>
            </a:r>
            <a:r>
              <a:rPr lang="nl-NL" dirty="0"/>
              <a:t> </a:t>
            </a:r>
            <a:r>
              <a:rPr lang="nl-NL" dirty="0" err="1"/>
              <a:t>from</a:t>
            </a:r>
            <a:r>
              <a:rPr lang="nl-NL" dirty="0"/>
              <a:t> </a:t>
            </a:r>
            <a:r>
              <a:rPr lang="nl-NL" dirty="0" err="1"/>
              <a:t>vaccinated</a:t>
            </a:r>
            <a:r>
              <a:rPr lang="nl-NL" dirty="0"/>
              <a:t> donors?</a:t>
            </a:r>
          </a:p>
          <a:p>
            <a:endParaRPr lang="nl-NL" dirty="0"/>
          </a:p>
          <a:p>
            <a:r>
              <a:rPr lang="nl-NL" dirty="0" err="1"/>
              <a:t>Addition</a:t>
            </a:r>
            <a:r>
              <a:rPr lang="nl-NL" dirty="0"/>
              <a:t> of “</a:t>
            </a:r>
            <a:r>
              <a:rPr lang="nl-NL" dirty="0" err="1"/>
              <a:t>synthetic</a:t>
            </a:r>
            <a:r>
              <a:rPr lang="nl-NL" dirty="0"/>
              <a:t> </a:t>
            </a:r>
            <a:r>
              <a:rPr lang="nl-NL" dirty="0" err="1"/>
              <a:t>antibodies</a:t>
            </a:r>
            <a:r>
              <a:rPr lang="nl-NL" dirty="0"/>
              <a:t>”</a:t>
            </a:r>
          </a:p>
          <a:p>
            <a:pPr marL="0" indent="0">
              <a:buNone/>
            </a:pPr>
            <a:endParaRPr lang="nl-NL" dirty="0"/>
          </a:p>
          <a:p>
            <a:r>
              <a:rPr lang="nl-NL" dirty="0" err="1"/>
              <a:t>Combining</a:t>
            </a:r>
            <a:r>
              <a:rPr lang="nl-NL" dirty="0"/>
              <a:t> of </a:t>
            </a:r>
            <a:r>
              <a:rPr lang="nl-NL" dirty="0" err="1"/>
              <a:t>global</a:t>
            </a:r>
            <a:r>
              <a:rPr lang="nl-NL" dirty="0"/>
              <a:t> plasma pools?</a:t>
            </a:r>
          </a:p>
          <a:p>
            <a:pPr marL="0" indent="0">
              <a:buNone/>
            </a:pPr>
            <a:endParaRPr lang="nl-NL" dirty="0"/>
          </a:p>
        </p:txBody>
      </p:sp>
    </p:spTree>
    <p:extLst>
      <p:ext uri="{BB962C8B-B14F-4D97-AF65-F5344CB8AC3E}">
        <p14:creationId xmlns:p14="http://schemas.microsoft.com/office/powerpoint/2010/main" val="411739210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82869878-A281-67E4-5014-0BC169223521}"/>
              </a:ext>
            </a:extLst>
          </p:cNvPr>
          <p:cNvSpPr>
            <a:spLocks noGrp="1"/>
          </p:cNvSpPr>
          <p:nvPr>
            <p:ph type="title"/>
          </p:nvPr>
        </p:nvSpPr>
        <p:spPr>
          <a:xfrm>
            <a:off x="838200" y="365125"/>
            <a:ext cx="10515600" cy="1325563"/>
          </a:xfrm>
        </p:spPr>
        <p:txBody>
          <a:bodyPr anchor="ctr">
            <a:normAutofit/>
          </a:bodyPr>
          <a:lstStyle/>
          <a:p>
            <a:r>
              <a:rPr lang="nl-NL" b="1" dirty="0">
                <a:solidFill>
                  <a:srgbClr val="2263C1"/>
                </a:solidFill>
                <a:latin typeface="Modern No. 20" panose="02070704070505020303" pitchFamily="18" charset="77"/>
              </a:rPr>
              <a:t>IgG </a:t>
            </a:r>
            <a:r>
              <a:rPr lang="nl-NL" b="1" dirty="0" err="1">
                <a:solidFill>
                  <a:srgbClr val="2263C1"/>
                </a:solidFill>
                <a:latin typeface="Modern No. 20" panose="02070704070505020303" pitchFamily="18" charset="77"/>
              </a:rPr>
              <a:t>therapy</a:t>
            </a:r>
            <a:r>
              <a:rPr lang="nl-NL" b="1" dirty="0">
                <a:solidFill>
                  <a:srgbClr val="2263C1"/>
                </a:solidFill>
                <a:latin typeface="Modern No. 20" panose="02070704070505020303" pitchFamily="18" charset="77"/>
              </a:rPr>
              <a:t> </a:t>
            </a:r>
            <a:r>
              <a:rPr lang="nl-NL" b="1" dirty="0" err="1">
                <a:solidFill>
                  <a:srgbClr val="2263C1"/>
                </a:solidFill>
                <a:latin typeface="Modern No. 20" panose="02070704070505020303" pitchFamily="18" charset="77"/>
              </a:rPr>
              <a:t>with</a:t>
            </a:r>
            <a:r>
              <a:rPr lang="nl-NL" b="1" dirty="0">
                <a:solidFill>
                  <a:srgbClr val="2263C1"/>
                </a:solidFill>
                <a:latin typeface="Modern No. 20" panose="02070704070505020303" pitchFamily="18" charset="77"/>
              </a:rPr>
              <a:t> </a:t>
            </a:r>
            <a:r>
              <a:rPr lang="nl-NL" b="1" dirty="0" err="1">
                <a:solidFill>
                  <a:srgbClr val="2263C1"/>
                </a:solidFill>
                <a:latin typeface="Modern No. 20" panose="02070704070505020303" pitchFamily="18" charset="77"/>
              </a:rPr>
              <a:t>antibiotics</a:t>
            </a:r>
            <a:r>
              <a:rPr lang="nl-NL" b="1" dirty="0">
                <a:solidFill>
                  <a:srgbClr val="2263C1"/>
                </a:solidFill>
                <a:latin typeface="Modern No. 20" panose="02070704070505020303" pitchFamily="18" charset="77"/>
              </a:rPr>
              <a:t>. </a:t>
            </a:r>
            <a:r>
              <a:rPr lang="nl-NL" b="1" dirty="0" err="1">
                <a:solidFill>
                  <a:srgbClr val="2263C1"/>
                </a:solidFill>
                <a:latin typeface="Modern No. 20" panose="02070704070505020303" pitchFamily="18" charset="77"/>
              </a:rPr>
              <a:t>Why</a:t>
            </a:r>
            <a:r>
              <a:rPr lang="nl-NL" b="1" dirty="0">
                <a:solidFill>
                  <a:srgbClr val="2263C1"/>
                </a:solidFill>
                <a:latin typeface="Modern No. 20" panose="02070704070505020303" pitchFamily="18" charset="77"/>
              </a:rPr>
              <a:t> combine? </a:t>
            </a:r>
            <a:endParaRPr lang="nl-NL" dirty="0">
              <a:solidFill>
                <a:srgbClr val="2263C1"/>
              </a:solidFill>
              <a:latin typeface="Modern No. 20" panose="02070704070505020303" pitchFamily="18" charset="77"/>
            </a:endParaRPr>
          </a:p>
        </p:txBody>
      </p:sp>
      <p:sp>
        <p:nvSpPr>
          <p:cNvPr id="6" name="Tijdelijke aanduiding voor inhoud 5">
            <a:extLst>
              <a:ext uri="{FF2B5EF4-FFF2-40B4-BE49-F238E27FC236}">
                <a16:creationId xmlns:a16="http://schemas.microsoft.com/office/drawing/2014/main" id="{DACA6229-6727-AD86-E0C2-584032F4D2EF}"/>
              </a:ext>
            </a:extLst>
          </p:cNvPr>
          <p:cNvSpPr>
            <a:spLocks noGrp="1"/>
          </p:cNvSpPr>
          <p:nvPr>
            <p:ph sz="half" idx="1"/>
          </p:nvPr>
        </p:nvSpPr>
        <p:spPr>
          <a:xfrm>
            <a:off x="838200" y="1825625"/>
            <a:ext cx="5181600" cy="4351338"/>
          </a:xfrm>
        </p:spPr>
        <p:txBody>
          <a:bodyPr>
            <a:normAutofit/>
          </a:bodyPr>
          <a:lstStyle/>
          <a:p>
            <a:r>
              <a:rPr lang="nl-NL" dirty="0"/>
              <a:t>IgG </a:t>
            </a:r>
            <a:r>
              <a:rPr lang="nl-NL" dirty="0" err="1"/>
              <a:t>reduces</a:t>
            </a:r>
            <a:r>
              <a:rPr lang="nl-NL" dirty="0"/>
              <a:t> </a:t>
            </a:r>
            <a:r>
              <a:rPr lang="nl-NL" dirty="0" err="1"/>
              <a:t>infection</a:t>
            </a:r>
            <a:r>
              <a:rPr lang="nl-NL" dirty="0"/>
              <a:t> </a:t>
            </a:r>
            <a:r>
              <a:rPr lang="nl-NL" dirty="0" err="1"/>
              <a:t>frequency</a:t>
            </a:r>
            <a:r>
              <a:rPr lang="nl-NL" dirty="0"/>
              <a:t> long-term, but </a:t>
            </a:r>
            <a:r>
              <a:rPr lang="nl-NL" dirty="0" err="1"/>
              <a:t>antibiotics</a:t>
            </a:r>
            <a:r>
              <a:rPr lang="nl-NL" dirty="0"/>
              <a:t> are </a:t>
            </a:r>
            <a:r>
              <a:rPr lang="nl-NL" dirty="0" err="1"/>
              <a:t>still</a:t>
            </a:r>
            <a:r>
              <a:rPr lang="nl-NL" dirty="0"/>
              <a:t> </a:t>
            </a:r>
            <a:r>
              <a:rPr lang="nl-NL" dirty="0" err="1"/>
              <a:t>needed</a:t>
            </a:r>
            <a:r>
              <a:rPr lang="nl-NL" dirty="0"/>
              <a:t> </a:t>
            </a:r>
            <a:r>
              <a:rPr lang="nl-NL" dirty="0" err="1"/>
              <a:t>for</a:t>
            </a:r>
            <a:r>
              <a:rPr lang="nl-NL" dirty="0"/>
              <a:t>:</a:t>
            </a:r>
          </a:p>
          <a:p>
            <a:endParaRPr lang="nl-NL" dirty="0"/>
          </a:p>
          <a:p>
            <a:r>
              <a:rPr lang="nl-NL" dirty="0" err="1"/>
              <a:t>Breakthrough</a:t>
            </a:r>
            <a:r>
              <a:rPr lang="nl-NL" dirty="0"/>
              <a:t> </a:t>
            </a:r>
            <a:r>
              <a:rPr lang="nl-NL" dirty="0" err="1"/>
              <a:t>infections</a:t>
            </a:r>
            <a:endParaRPr lang="nl-NL" dirty="0"/>
          </a:p>
          <a:p>
            <a:r>
              <a:rPr lang="nl-NL" dirty="0"/>
              <a:t>Severe </a:t>
            </a:r>
            <a:r>
              <a:rPr lang="nl-NL" dirty="0" err="1"/>
              <a:t>bacterial</a:t>
            </a:r>
            <a:r>
              <a:rPr lang="nl-NL" dirty="0"/>
              <a:t> </a:t>
            </a:r>
            <a:r>
              <a:rPr lang="nl-NL" dirty="0" err="1"/>
              <a:t>infections</a:t>
            </a:r>
            <a:endParaRPr lang="nl-NL" dirty="0"/>
          </a:p>
          <a:p>
            <a:r>
              <a:rPr lang="nl-NL" dirty="0" err="1"/>
              <a:t>Prophylaxis</a:t>
            </a:r>
            <a:r>
              <a:rPr lang="nl-NL" dirty="0"/>
              <a:t> in high-risk </a:t>
            </a:r>
            <a:r>
              <a:rPr lang="nl-NL" dirty="0" err="1"/>
              <a:t>patients</a:t>
            </a:r>
            <a:endParaRPr lang="nl-NL" dirty="0"/>
          </a:p>
          <a:p>
            <a:endParaRPr lang="nl-NL" dirty="0"/>
          </a:p>
        </p:txBody>
      </p:sp>
      <p:pic>
        <p:nvPicPr>
          <p:cNvPr id="7" name="Afbeelding 6" descr="Afbeelding met tekst, schermopname, Lettertype&#10;&#10;Door AI gegenereerde inhoud is mogelijk onjuist.">
            <a:extLst>
              <a:ext uri="{FF2B5EF4-FFF2-40B4-BE49-F238E27FC236}">
                <a16:creationId xmlns:a16="http://schemas.microsoft.com/office/drawing/2014/main" id="{993D4C17-7240-412C-4230-39317A6B8A8F}"/>
              </a:ext>
            </a:extLst>
          </p:cNvPr>
          <p:cNvPicPr>
            <a:picLocks noChangeAspect="1"/>
          </p:cNvPicPr>
          <p:nvPr/>
        </p:nvPicPr>
        <p:blipFill>
          <a:blip r:embed="rId2"/>
          <a:stretch>
            <a:fillRect/>
          </a:stretch>
        </p:blipFill>
        <p:spPr>
          <a:xfrm>
            <a:off x="6600056" y="2230756"/>
            <a:ext cx="5181600" cy="2396488"/>
          </a:xfrm>
          <a:prstGeom prst="rect">
            <a:avLst/>
          </a:prstGeom>
          <a:noFill/>
        </p:spPr>
      </p:pic>
    </p:spTree>
    <p:extLst>
      <p:ext uri="{BB962C8B-B14F-4D97-AF65-F5344CB8AC3E}">
        <p14:creationId xmlns:p14="http://schemas.microsoft.com/office/powerpoint/2010/main" val="227620231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Google Shape;97;p13"/>
          <p:cNvSpPr txBox="1">
            <a:spLocks noGrp="1"/>
          </p:cNvSpPr>
          <p:nvPr>
            <p:ph type="ctrTitle"/>
          </p:nvPr>
        </p:nvSpPr>
        <p:spPr>
          <a:xfrm>
            <a:off x="4414410" y="2118002"/>
            <a:ext cx="6512100" cy="907800"/>
          </a:xfrm>
          <a:prstGeom prst="rect">
            <a:avLst/>
          </a:prstGeom>
          <a:noFill/>
          <a:ln>
            <a:noFill/>
          </a:ln>
        </p:spPr>
        <p:txBody>
          <a:bodyPr spcFirstLastPara="1" wrap="square" lIns="91425" tIns="45700" rIns="91425" bIns="45700" anchor="t" anchorCtr="0">
            <a:noAutofit/>
          </a:bodyPr>
          <a:lstStyle/>
          <a:p>
            <a:pPr marL="0" lvl="0" indent="0" rtl="0">
              <a:lnSpc>
                <a:spcPct val="90000"/>
              </a:lnSpc>
              <a:spcBef>
                <a:spcPts val="0"/>
              </a:spcBef>
              <a:spcAft>
                <a:spcPts val="0"/>
              </a:spcAft>
              <a:buClr>
                <a:srgbClr val="00385B"/>
              </a:buClr>
              <a:buSzPct val="100000"/>
              <a:buFont typeface="Arial"/>
              <a:buNone/>
            </a:pPr>
            <a:r>
              <a:rPr lang="en-GB" dirty="0"/>
              <a:t>Development of Access and Reimbursement of IVIG </a:t>
            </a:r>
            <a:br>
              <a:rPr lang="en-GB" dirty="0"/>
            </a:br>
            <a:r>
              <a:rPr lang="en-GB" dirty="0"/>
              <a:t>in Indonesia</a:t>
            </a:r>
            <a:endParaRPr dirty="0"/>
          </a:p>
        </p:txBody>
      </p:sp>
      <p:sp>
        <p:nvSpPr>
          <p:cNvPr id="98" name="Google Shape;98;p13"/>
          <p:cNvSpPr txBox="1">
            <a:spLocks noGrp="1"/>
          </p:cNvSpPr>
          <p:nvPr>
            <p:ph type="subTitle" idx="1"/>
          </p:nvPr>
        </p:nvSpPr>
        <p:spPr>
          <a:xfrm>
            <a:off x="4857470" y="3714693"/>
            <a:ext cx="6179765" cy="377566"/>
          </a:xfrm>
          <a:prstGeom prst="rect">
            <a:avLst/>
          </a:prstGeom>
          <a:noFill/>
          <a:ln>
            <a:noFill/>
          </a:ln>
        </p:spPr>
        <p:txBody>
          <a:bodyPr spcFirstLastPara="1" wrap="square" lIns="91425" tIns="45700" rIns="91425" bIns="45700" anchor="t" anchorCtr="0">
            <a:noAutofit/>
          </a:bodyPr>
          <a:lstStyle/>
          <a:p>
            <a:pPr marL="0" lvl="0" indent="0" rtl="0">
              <a:lnSpc>
                <a:spcPct val="90000"/>
              </a:lnSpc>
              <a:spcBef>
                <a:spcPts val="0"/>
              </a:spcBef>
              <a:spcAft>
                <a:spcPts val="0"/>
              </a:spcAft>
              <a:buClr>
                <a:srgbClr val="00385B"/>
              </a:buClr>
              <a:buSzPct val="100000"/>
              <a:buNone/>
            </a:pPr>
            <a:r>
              <a:rPr lang="en-GB" b="1" i="1" dirty="0"/>
              <a:t>Dimas Adhi Sugiharto (President IPIPS / Board Member IPOPI)</a:t>
            </a:r>
            <a:endParaRPr b="1" i="1"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Google Shape;97;p13"/>
          <p:cNvSpPr txBox="1">
            <a:spLocks noGrp="1"/>
          </p:cNvSpPr>
          <p:nvPr>
            <p:ph type="ctrTitle"/>
          </p:nvPr>
        </p:nvSpPr>
        <p:spPr>
          <a:xfrm>
            <a:off x="4708325" y="2596975"/>
            <a:ext cx="6512100" cy="907800"/>
          </a:xfrm>
          <a:prstGeom prst="rect">
            <a:avLst/>
          </a:prstGeom>
          <a:noFill/>
          <a:ln>
            <a:noFill/>
          </a:ln>
        </p:spPr>
        <p:txBody>
          <a:bodyPr spcFirstLastPara="1" wrap="square" lIns="91425" tIns="45700" rIns="91425" bIns="45700" anchor="t" anchorCtr="0">
            <a:normAutofit fontScale="90000"/>
          </a:bodyPr>
          <a:lstStyle/>
          <a:p>
            <a:pPr marL="0" lvl="0" indent="0" algn="l" rtl="0">
              <a:lnSpc>
                <a:spcPct val="90000"/>
              </a:lnSpc>
              <a:spcBef>
                <a:spcPts val="0"/>
              </a:spcBef>
              <a:spcAft>
                <a:spcPts val="0"/>
              </a:spcAft>
              <a:buClr>
                <a:srgbClr val="00385B"/>
              </a:buClr>
              <a:buSzPct val="100000"/>
              <a:buFont typeface="Arial"/>
              <a:buNone/>
            </a:pPr>
            <a:r>
              <a:rPr lang="en-GB" dirty="0"/>
              <a:t>Development of Access and Reimbursement of IVIG in Indonesia</a:t>
            </a:r>
            <a:endParaRPr dirty="0"/>
          </a:p>
        </p:txBody>
      </p:sp>
      <p:sp>
        <p:nvSpPr>
          <p:cNvPr id="98" name="Google Shape;98;p13"/>
          <p:cNvSpPr txBox="1">
            <a:spLocks noGrp="1"/>
          </p:cNvSpPr>
          <p:nvPr>
            <p:ph type="subTitle" idx="1"/>
          </p:nvPr>
        </p:nvSpPr>
        <p:spPr>
          <a:xfrm>
            <a:off x="4857470" y="3868633"/>
            <a:ext cx="6179765" cy="377566"/>
          </a:xfrm>
          <a:prstGeom prst="rect">
            <a:avLst/>
          </a:prstGeom>
          <a:noFill/>
          <a:ln>
            <a:noFill/>
          </a:ln>
        </p:spPr>
        <p:txBody>
          <a:bodyPr spcFirstLastPara="1" wrap="square" lIns="91425" tIns="45700" rIns="91425" bIns="45700" anchor="t" anchorCtr="0">
            <a:normAutofit fontScale="70000" lnSpcReduction="20000"/>
          </a:bodyPr>
          <a:lstStyle/>
          <a:p>
            <a:pPr marL="0" lvl="0" indent="0" algn="l" rtl="0">
              <a:lnSpc>
                <a:spcPct val="90000"/>
              </a:lnSpc>
              <a:spcBef>
                <a:spcPts val="0"/>
              </a:spcBef>
              <a:spcAft>
                <a:spcPts val="0"/>
              </a:spcAft>
              <a:buClr>
                <a:srgbClr val="00385B"/>
              </a:buClr>
              <a:buSzPct val="100000"/>
              <a:buNone/>
            </a:pPr>
            <a:r>
              <a:rPr lang="en-GB"/>
              <a:t>Dimas Adhi Sugiharto (President IPIPS / Board Member IPOPI)</a:t>
            </a:r>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115">
          <a:extLst>
            <a:ext uri="{FF2B5EF4-FFF2-40B4-BE49-F238E27FC236}">
              <a16:creationId xmlns:a16="http://schemas.microsoft.com/office/drawing/2014/main" id="{EB161F8E-4BC2-38BC-38CC-C3D4BE9154A8}"/>
            </a:ext>
          </a:extLst>
        </p:cNvPr>
        <p:cNvGrpSpPr/>
        <p:nvPr/>
      </p:nvGrpSpPr>
      <p:grpSpPr>
        <a:xfrm>
          <a:off x="0" y="0"/>
          <a:ext cx="0" cy="0"/>
          <a:chOff x="0" y="0"/>
          <a:chExt cx="0" cy="0"/>
        </a:xfrm>
      </p:grpSpPr>
      <p:pic>
        <p:nvPicPr>
          <p:cNvPr id="116" name="Google Shape;116;p16">
            <a:extLst>
              <a:ext uri="{FF2B5EF4-FFF2-40B4-BE49-F238E27FC236}">
                <a16:creationId xmlns:a16="http://schemas.microsoft.com/office/drawing/2014/main" id="{24D39226-2B41-C00E-16B7-A795EA99FE8E}"/>
              </a:ext>
            </a:extLst>
          </p:cNvPr>
          <p:cNvPicPr preferRelativeResize="0">
            <a:picLocks noGrp="1"/>
          </p:cNvPicPr>
          <p:nvPr>
            <p:ph type="body" idx="1"/>
          </p:nvPr>
        </p:nvPicPr>
        <p:blipFill rotWithShape="1">
          <a:blip r:embed="rId3">
            <a:alphaModFix/>
          </a:blip>
          <a:srcRect/>
          <a:stretch/>
        </p:blipFill>
        <p:spPr>
          <a:xfrm>
            <a:off x="0" y="0"/>
            <a:ext cx="12192000" cy="6858000"/>
          </a:xfrm>
          <a:prstGeom prst="rect">
            <a:avLst/>
          </a:prstGeom>
          <a:noFill/>
          <a:ln>
            <a:noFill/>
          </a:ln>
        </p:spPr>
      </p:pic>
      <p:sp>
        <p:nvSpPr>
          <p:cNvPr id="3" name="Rectangle 2">
            <a:extLst>
              <a:ext uri="{FF2B5EF4-FFF2-40B4-BE49-F238E27FC236}">
                <a16:creationId xmlns:a16="http://schemas.microsoft.com/office/drawing/2014/main" id="{6849A423-5286-3234-7728-2089DF842F2B}"/>
              </a:ext>
            </a:extLst>
          </p:cNvPr>
          <p:cNvSpPr/>
          <p:nvPr/>
        </p:nvSpPr>
        <p:spPr>
          <a:xfrm>
            <a:off x="144379" y="96253"/>
            <a:ext cx="11896825" cy="665105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D"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5" name="Google Shape;105;p14">
            <a:extLst>
              <a:ext uri="{FF2B5EF4-FFF2-40B4-BE49-F238E27FC236}">
                <a16:creationId xmlns:a16="http://schemas.microsoft.com/office/drawing/2014/main" id="{6BEE31B5-9557-38F8-D9D0-108A82228ED0}"/>
              </a:ext>
            </a:extLst>
          </p:cNvPr>
          <p:cNvSpPr txBox="1">
            <a:spLocks/>
          </p:cNvSpPr>
          <p:nvPr/>
        </p:nvSpPr>
        <p:spPr>
          <a:xfrm>
            <a:off x="137962" y="4694784"/>
            <a:ext cx="11916075" cy="2052525"/>
          </a:xfrm>
          <a:prstGeom prst="rect">
            <a:avLst/>
          </a:prstGeom>
          <a:solidFill>
            <a:srgbClr val="10365B"/>
          </a:solid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rgbClr val="7F7F7F"/>
              </a:buClr>
              <a:buSzPts val="1600"/>
              <a:buFont typeface="Arial"/>
              <a:buNone/>
              <a:defRPr sz="1600" b="0" i="0" u="none" strike="noStrike" cap="none">
                <a:solidFill>
                  <a:srgbClr val="7F7F7F"/>
                </a:solidFill>
                <a:latin typeface="Arial"/>
                <a:ea typeface="Arial"/>
                <a:cs typeface="Arial"/>
                <a:sym typeface="Arial"/>
              </a:defRPr>
            </a:lvl1pPr>
            <a:lvl2pPr marL="914400" marR="0" lvl="1" indent="-330200" algn="l" rtl="0">
              <a:lnSpc>
                <a:spcPct val="90000"/>
              </a:lnSpc>
              <a:spcBef>
                <a:spcPts val="500"/>
              </a:spcBef>
              <a:spcAft>
                <a:spcPts val="0"/>
              </a:spcAft>
              <a:buClr>
                <a:srgbClr val="7F7F7F"/>
              </a:buClr>
              <a:buSzPts val="1600"/>
              <a:buFont typeface="Arial"/>
              <a:buChar char="•"/>
              <a:defRPr sz="1600" b="0" i="0" u="none" strike="noStrike" cap="none">
                <a:solidFill>
                  <a:srgbClr val="7F7F7F"/>
                </a:solidFill>
                <a:latin typeface="Arial"/>
                <a:ea typeface="Arial"/>
                <a:cs typeface="Arial"/>
                <a:sym typeface="Arial"/>
              </a:defRPr>
            </a:lvl2pPr>
            <a:lvl3pPr marL="1371600" marR="0" lvl="2" indent="-330200" algn="l" rtl="0">
              <a:lnSpc>
                <a:spcPct val="90000"/>
              </a:lnSpc>
              <a:spcBef>
                <a:spcPts val="500"/>
              </a:spcBef>
              <a:spcAft>
                <a:spcPts val="0"/>
              </a:spcAft>
              <a:buClr>
                <a:srgbClr val="7F7F7F"/>
              </a:buClr>
              <a:buSzPts val="1600"/>
              <a:buFont typeface="Arial"/>
              <a:buChar char="•"/>
              <a:defRPr sz="1600" b="0" i="0" u="none" strike="noStrike" cap="none">
                <a:solidFill>
                  <a:srgbClr val="7F7F7F"/>
                </a:solidFill>
                <a:latin typeface="Arial"/>
                <a:ea typeface="Arial"/>
                <a:cs typeface="Arial"/>
                <a:sym typeface="Arial"/>
              </a:defRPr>
            </a:lvl3pPr>
            <a:lvl4pPr marL="1828800" marR="0" lvl="3" indent="-330200" algn="l" rtl="0">
              <a:lnSpc>
                <a:spcPct val="90000"/>
              </a:lnSpc>
              <a:spcBef>
                <a:spcPts val="500"/>
              </a:spcBef>
              <a:spcAft>
                <a:spcPts val="0"/>
              </a:spcAft>
              <a:buClr>
                <a:srgbClr val="7F7F7F"/>
              </a:buClr>
              <a:buSzPts val="1600"/>
              <a:buFont typeface="Arial"/>
              <a:buChar char="•"/>
              <a:defRPr sz="1600" b="0" i="0" u="none" strike="noStrike" cap="none">
                <a:solidFill>
                  <a:srgbClr val="7F7F7F"/>
                </a:solidFill>
                <a:latin typeface="Arial"/>
                <a:ea typeface="Arial"/>
                <a:cs typeface="Arial"/>
                <a:sym typeface="Arial"/>
              </a:defRPr>
            </a:lvl4pPr>
            <a:lvl5pPr marL="2286000" marR="0" lvl="4" indent="-330200" algn="l" rtl="0">
              <a:lnSpc>
                <a:spcPct val="90000"/>
              </a:lnSpc>
              <a:spcBef>
                <a:spcPts val="500"/>
              </a:spcBef>
              <a:spcAft>
                <a:spcPts val="0"/>
              </a:spcAft>
              <a:buClr>
                <a:srgbClr val="7F7F7F"/>
              </a:buClr>
              <a:buSzPts val="1600"/>
              <a:buFont typeface="Arial"/>
              <a:buChar char="•"/>
              <a:defRPr sz="1600" b="0" i="0" u="none" strike="noStrike" cap="none">
                <a:solidFill>
                  <a:srgbClr val="7F7F7F"/>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marR="0" lvl="0" indent="0" algn="l" defTabSz="914400" rtl="0" eaLnBrk="1" fontAlgn="auto" latinLnBrk="0" hangingPunct="1">
              <a:lnSpc>
                <a:spcPct val="90000"/>
              </a:lnSpc>
              <a:spcBef>
                <a:spcPts val="1000"/>
              </a:spcBef>
              <a:spcAft>
                <a:spcPts val="0"/>
              </a:spcAft>
              <a:buClr>
                <a:srgbClr val="7F7F7F"/>
              </a:buClr>
              <a:buSzPts val="1600"/>
              <a:buFont typeface="Arial"/>
              <a:buNone/>
              <a:tabLst/>
              <a:defRPr/>
            </a:pPr>
            <a:r>
              <a:rPr kumimoji="0" lang="en-GB" sz="1600" b="1" i="0" u="none" strike="noStrike" kern="0" cap="none" spc="0" normalizeH="0" baseline="0" noProof="0" dirty="0">
                <a:ln>
                  <a:noFill/>
                </a:ln>
                <a:solidFill>
                  <a:srgbClr val="FFFFFF"/>
                </a:solidFill>
                <a:effectLst/>
                <a:uLnTx/>
                <a:uFillTx/>
                <a:latin typeface="Arial"/>
                <a:ea typeface="Roboto"/>
                <a:cs typeface="Roboto"/>
                <a:sym typeface="Roboto"/>
              </a:rPr>
              <a:t>The Geographical Challenges</a:t>
            </a:r>
          </a:p>
          <a:p>
            <a:pPr marL="285750" marR="0" lvl="0" indent="-285750" algn="l" defTabSz="914400" rtl="0" eaLnBrk="1" fontAlgn="auto" latinLnBrk="0" hangingPunct="1">
              <a:lnSpc>
                <a:spcPct val="90000"/>
              </a:lnSpc>
              <a:spcBef>
                <a:spcPts val="1000"/>
              </a:spcBef>
              <a:spcAft>
                <a:spcPts val="0"/>
              </a:spcAft>
              <a:buClr>
                <a:srgbClr val="7F7F7F"/>
              </a:buClr>
              <a:buSzPts val="1600"/>
              <a:buFont typeface="Wingdings" panose="05000000000000000000" pitchFamily="2" charset="2"/>
              <a:buChar char="§"/>
              <a:tabLst/>
              <a:defRPr/>
            </a:pPr>
            <a:r>
              <a:rPr kumimoji="0" lang="en-GB" sz="1600" b="0" i="0" u="none" strike="noStrike" kern="0" cap="none" spc="0" normalizeH="0" baseline="0" noProof="0" dirty="0">
                <a:ln>
                  <a:noFill/>
                </a:ln>
                <a:solidFill>
                  <a:srgbClr val="FFFFFF"/>
                </a:solidFill>
                <a:effectLst/>
                <a:uLnTx/>
                <a:uFillTx/>
                <a:latin typeface="Arial"/>
                <a:ea typeface="Roboto"/>
                <a:cs typeface="Roboto"/>
                <a:sym typeface="Roboto"/>
              </a:rPr>
              <a:t>17,508 islands spread across 5,100km of lands and water, with 277mn population in 38 provinces</a:t>
            </a:r>
          </a:p>
          <a:p>
            <a:pPr marL="0" marR="0" lvl="0" indent="0" algn="l" defTabSz="914400" rtl="0" eaLnBrk="1" fontAlgn="auto" latinLnBrk="0" hangingPunct="1">
              <a:lnSpc>
                <a:spcPct val="90000"/>
              </a:lnSpc>
              <a:spcBef>
                <a:spcPts val="1000"/>
              </a:spcBef>
              <a:spcAft>
                <a:spcPts val="0"/>
              </a:spcAft>
              <a:buClr>
                <a:srgbClr val="7F7F7F"/>
              </a:buClr>
              <a:buSzPts val="1600"/>
              <a:buFont typeface="Arial"/>
              <a:buNone/>
              <a:tabLst/>
              <a:defRPr/>
            </a:pPr>
            <a:r>
              <a:rPr kumimoji="0" lang="en-GB" sz="1600" b="1" i="0" u="none" strike="noStrike" kern="0" cap="none" spc="0" normalizeH="0" baseline="0" noProof="0" dirty="0">
                <a:ln>
                  <a:noFill/>
                </a:ln>
                <a:solidFill>
                  <a:srgbClr val="FFFFFF"/>
                </a:solidFill>
                <a:effectLst/>
                <a:uLnTx/>
                <a:uFillTx/>
                <a:latin typeface="Arial"/>
                <a:ea typeface="Roboto"/>
                <a:cs typeface="Roboto"/>
                <a:sym typeface="Roboto"/>
              </a:rPr>
              <a:t>The Diagnostic Gaps</a:t>
            </a:r>
          </a:p>
          <a:p>
            <a:pPr marL="285750" marR="0" lvl="0" indent="-285750" algn="l" defTabSz="914400" rtl="0" eaLnBrk="1" fontAlgn="auto" latinLnBrk="0" hangingPunct="1">
              <a:lnSpc>
                <a:spcPct val="90000"/>
              </a:lnSpc>
              <a:spcBef>
                <a:spcPts val="1000"/>
              </a:spcBef>
              <a:spcAft>
                <a:spcPts val="0"/>
              </a:spcAft>
              <a:buClr>
                <a:srgbClr val="7F7F7F"/>
              </a:buClr>
              <a:buSzPts val="1600"/>
              <a:buFont typeface="Wingdings" panose="05000000000000000000" pitchFamily="2" charset="2"/>
              <a:buChar char="§"/>
              <a:tabLst/>
              <a:defRPr/>
            </a:pPr>
            <a:r>
              <a:rPr kumimoji="0" lang="en-GB" sz="1600" b="0" i="0" u="none" strike="noStrike" kern="0" cap="none" spc="0" normalizeH="0" baseline="0" noProof="0" dirty="0">
                <a:ln>
                  <a:noFill/>
                </a:ln>
                <a:solidFill>
                  <a:srgbClr val="FFFFFF"/>
                </a:solidFill>
                <a:effectLst/>
                <a:uLnTx/>
                <a:uFillTx/>
                <a:latin typeface="Arial"/>
                <a:ea typeface="Roboto"/>
                <a:cs typeface="Roboto"/>
                <a:sym typeface="Roboto"/>
              </a:rPr>
              <a:t>The Challenge: </a:t>
            </a:r>
            <a:r>
              <a:rPr kumimoji="0" lang="en-US" sz="1600" b="0" i="0" u="none" strike="noStrike" kern="0" cap="none" spc="0" normalizeH="0" baseline="0" noProof="0" dirty="0">
                <a:ln>
                  <a:noFill/>
                </a:ln>
                <a:solidFill>
                  <a:srgbClr val="FFFFFF"/>
                </a:solidFill>
                <a:effectLst/>
                <a:uLnTx/>
                <a:uFillTx/>
                <a:latin typeface="Arial"/>
                <a:ea typeface="Roboto"/>
                <a:cs typeface="Roboto"/>
                <a:sym typeface="Roboto"/>
              </a:rPr>
              <a:t>~</a:t>
            </a:r>
            <a:r>
              <a:rPr kumimoji="0" lang="en-GB" sz="1600" b="0" i="0" u="none" strike="noStrike" kern="0" cap="none" spc="0" normalizeH="0" baseline="0" noProof="0" dirty="0">
                <a:ln>
                  <a:noFill/>
                </a:ln>
                <a:solidFill>
                  <a:srgbClr val="FFFFFF"/>
                </a:solidFill>
                <a:effectLst/>
                <a:uLnTx/>
                <a:uFillTx/>
                <a:latin typeface="Arial"/>
                <a:ea typeface="Roboto"/>
                <a:cs typeface="Roboto"/>
                <a:sym typeface="Roboto"/>
              </a:rPr>
              <a:t>400–500 babies</a:t>
            </a:r>
            <a:r>
              <a:rPr kumimoji="0" lang="en-US" sz="1600" b="0" i="0" u="none" strike="noStrike" kern="0" cap="none" spc="0" normalizeH="0" baseline="0" noProof="0" dirty="0">
                <a:ln>
                  <a:noFill/>
                </a:ln>
                <a:solidFill>
                  <a:srgbClr val="FFFFFF"/>
                </a:solidFill>
                <a:effectLst/>
                <a:uLnTx/>
                <a:uFillTx/>
                <a:latin typeface="Arial"/>
                <a:ea typeface="Roboto"/>
                <a:cs typeface="Roboto"/>
                <a:sym typeface="Roboto"/>
              </a:rPr>
              <a:t> suspected</a:t>
            </a:r>
            <a:r>
              <a:rPr kumimoji="0" lang="en-GB" sz="1600" b="0" i="0" u="none" strike="noStrike" kern="0" cap="none" spc="0" normalizeH="0" baseline="0" noProof="0" dirty="0">
                <a:ln>
                  <a:noFill/>
                </a:ln>
                <a:solidFill>
                  <a:srgbClr val="FFFFFF"/>
                </a:solidFill>
                <a:effectLst/>
                <a:uLnTx/>
                <a:uFillTx/>
                <a:latin typeface="Arial"/>
                <a:ea typeface="Roboto"/>
                <a:cs typeface="Roboto"/>
                <a:sym typeface="Roboto"/>
              </a:rPr>
              <a:t> born</a:t>
            </a:r>
            <a:r>
              <a:rPr kumimoji="0" lang="en-US" sz="1600" b="0" i="0" u="none" strike="noStrike" kern="0" cap="none" spc="0" normalizeH="0" baseline="0" noProof="0" dirty="0">
                <a:ln>
                  <a:noFill/>
                </a:ln>
                <a:solidFill>
                  <a:srgbClr val="FFFFFF"/>
                </a:solidFill>
                <a:effectLst/>
                <a:uLnTx/>
                <a:uFillTx/>
                <a:latin typeface="Arial"/>
                <a:ea typeface="Roboto"/>
                <a:cs typeface="Roboto"/>
                <a:sym typeface="Roboto"/>
              </a:rPr>
              <a:t> with PID</a:t>
            </a:r>
            <a:r>
              <a:rPr kumimoji="0" lang="en-GB" sz="1600" b="0" i="0" u="none" strike="noStrike" kern="0" cap="none" spc="0" normalizeH="0" baseline="0" noProof="0" dirty="0">
                <a:ln>
                  <a:noFill/>
                </a:ln>
                <a:solidFill>
                  <a:srgbClr val="FFFFFF"/>
                </a:solidFill>
                <a:effectLst/>
                <a:uLnTx/>
                <a:uFillTx/>
                <a:latin typeface="Arial"/>
                <a:ea typeface="Roboto"/>
                <a:cs typeface="Roboto"/>
                <a:sym typeface="Roboto"/>
              </a:rPr>
              <a:t> annually in Indonesia, but only 70+ are diagnosed.</a:t>
            </a:r>
          </a:p>
          <a:p>
            <a:pPr marL="285750" marR="0" lvl="0" indent="-285750" algn="l" defTabSz="914400" rtl="0" eaLnBrk="1" fontAlgn="auto" latinLnBrk="0" hangingPunct="1">
              <a:lnSpc>
                <a:spcPct val="90000"/>
              </a:lnSpc>
              <a:spcBef>
                <a:spcPts val="1000"/>
              </a:spcBef>
              <a:spcAft>
                <a:spcPts val="0"/>
              </a:spcAft>
              <a:buClr>
                <a:srgbClr val="7F7F7F"/>
              </a:buClr>
              <a:buSzPts val="1600"/>
              <a:buFont typeface="Wingdings" panose="05000000000000000000" pitchFamily="2" charset="2"/>
              <a:buChar char="§"/>
              <a:tabLst/>
              <a:defRPr/>
            </a:pPr>
            <a:r>
              <a:rPr kumimoji="0" lang="en-GB" sz="1600" b="0" i="0" u="none" strike="noStrike" kern="0" cap="none" spc="0" normalizeH="0" baseline="0" noProof="0" dirty="0">
                <a:ln>
                  <a:noFill/>
                </a:ln>
                <a:solidFill>
                  <a:srgbClr val="FFFFFF"/>
                </a:solidFill>
                <a:effectLst/>
                <a:uLnTx/>
                <a:uFillTx/>
                <a:latin typeface="Arial"/>
                <a:ea typeface="Roboto"/>
                <a:cs typeface="Roboto"/>
                <a:sym typeface="Roboto"/>
              </a:rPr>
              <a:t>The Goal: Optimize IVIG access and dosage to move Indonesia up from its current #59 global ranking.</a:t>
            </a:r>
          </a:p>
        </p:txBody>
      </p:sp>
      <p:pic>
        <p:nvPicPr>
          <p:cNvPr id="15" name="Picture 14">
            <a:extLst>
              <a:ext uri="{FF2B5EF4-FFF2-40B4-BE49-F238E27FC236}">
                <a16:creationId xmlns:a16="http://schemas.microsoft.com/office/drawing/2014/main" id="{61126E20-E328-6C40-B1E0-CBCC9C176326}"/>
              </a:ext>
            </a:extLst>
          </p:cNvPr>
          <p:cNvPicPr>
            <a:picLocks noChangeAspect="1"/>
          </p:cNvPicPr>
          <p:nvPr/>
        </p:nvPicPr>
        <p:blipFill>
          <a:blip r:embed="rId4"/>
          <a:stretch>
            <a:fillRect/>
          </a:stretch>
        </p:blipFill>
        <p:spPr>
          <a:xfrm>
            <a:off x="132484" y="92092"/>
            <a:ext cx="11921553" cy="4621138"/>
          </a:xfrm>
          <a:prstGeom prst="rect">
            <a:avLst/>
          </a:prstGeom>
        </p:spPr>
      </p:pic>
    </p:spTree>
    <p:extLst>
      <p:ext uri="{BB962C8B-B14F-4D97-AF65-F5344CB8AC3E}">
        <p14:creationId xmlns:p14="http://schemas.microsoft.com/office/powerpoint/2010/main" val="316906487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7" name="Google Shape;147;p28"/>
          <p:cNvSpPr txBox="1">
            <a:spLocks noGrp="1"/>
          </p:cNvSpPr>
          <p:nvPr>
            <p:ph type="body" idx="1"/>
          </p:nvPr>
        </p:nvSpPr>
        <p:spPr>
          <a:xfrm>
            <a:off x="415600" y="1055100"/>
            <a:ext cx="7942000" cy="50256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0" lvl="0" indent="0" algn="l" rtl="0">
              <a:lnSpc>
                <a:spcPct val="125000"/>
              </a:lnSpc>
              <a:spcBef>
                <a:spcPts val="0"/>
              </a:spcBef>
              <a:spcAft>
                <a:spcPts val="0"/>
              </a:spcAft>
              <a:buNone/>
            </a:pPr>
            <a:r>
              <a:rPr lang="en" sz="1600" b="1" i="1">
                <a:solidFill>
                  <a:schemeClr val="dk1"/>
                </a:solidFill>
                <a:latin typeface="Roboto"/>
                <a:ea typeface="Roboto"/>
                <a:cs typeface="Roboto"/>
                <a:sym typeface="Roboto"/>
              </a:rPr>
              <a:t>Indonesian PID patients face significant quality of life challenges. The 2023 PID Life Index by IPOPI ranks Indonesia 59th out of 74 countries globally—behind regional neighbors like Vietnam and Thailand. The root cause: limited access to diagnosis and treatment, leaving hundreds of patients unidentified and undertreated.</a:t>
            </a:r>
            <a:endParaRPr sz="1600" b="1" i="1">
              <a:solidFill>
                <a:schemeClr val="dk1"/>
              </a:solidFill>
              <a:latin typeface="Roboto"/>
              <a:ea typeface="Roboto"/>
              <a:cs typeface="Roboto"/>
              <a:sym typeface="Roboto"/>
            </a:endParaRPr>
          </a:p>
          <a:p>
            <a:pPr marL="0" lvl="0" indent="0" algn="l" rtl="0">
              <a:lnSpc>
                <a:spcPct val="125000"/>
              </a:lnSpc>
              <a:spcBef>
                <a:spcPts val="0"/>
              </a:spcBef>
              <a:spcAft>
                <a:spcPts val="0"/>
              </a:spcAft>
              <a:buNone/>
            </a:pPr>
            <a:endParaRPr sz="1600">
              <a:solidFill>
                <a:schemeClr val="dk1"/>
              </a:solidFill>
              <a:latin typeface="Roboto"/>
              <a:ea typeface="Roboto"/>
              <a:cs typeface="Roboto"/>
              <a:sym typeface="Roboto"/>
            </a:endParaRPr>
          </a:p>
          <a:p>
            <a:pPr marL="0" lvl="0" indent="0" algn="l" rtl="0">
              <a:spcBef>
                <a:spcPts val="1600"/>
              </a:spcBef>
              <a:spcAft>
                <a:spcPts val="0"/>
              </a:spcAft>
              <a:buClr>
                <a:schemeClr val="dk1"/>
              </a:buClr>
              <a:buSzPts val="1100"/>
              <a:buFont typeface="Arial"/>
              <a:buNone/>
            </a:pPr>
            <a:r>
              <a:rPr lang="en" sz="1600" b="1">
                <a:solidFill>
                  <a:schemeClr val="dk1"/>
                </a:solidFill>
                <a:latin typeface="Roboto"/>
                <a:ea typeface="Roboto"/>
                <a:cs typeface="Roboto"/>
                <a:sym typeface="Roboto"/>
              </a:rPr>
              <a:t>Three Main Challenges in PID Management:</a:t>
            </a:r>
            <a:endParaRPr sz="1600" b="1">
              <a:solidFill>
                <a:schemeClr val="dk1"/>
              </a:solidFill>
              <a:latin typeface="Roboto"/>
              <a:ea typeface="Roboto"/>
              <a:cs typeface="Roboto"/>
              <a:sym typeface="Roboto"/>
            </a:endParaRPr>
          </a:p>
          <a:p>
            <a:pPr marL="0" lvl="0" indent="0" algn="l" rtl="0">
              <a:spcBef>
                <a:spcPts val="1600"/>
              </a:spcBef>
              <a:spcAft>
                <a:spcPts val="0"/>
              </a:spcAft>
              <a:buClr>
                <a:schemeClr val="dk1"/>
              </a:buClr>
              <a:buSzPts val="1100"/>
              <a:buFont typeface="Arial"/>
              <a:buNone/>
            </a:pPr>
            <a:r>
              <a:rPr lang="en" sz="1600" b="1">
                <a:solidFill>
                  <a:schemeClr val="dk1"/>
                </a:solidFill>
                <a:latin typeface="Roboto"/>
                <a:ea typeface="Roboto"/>
                <a:cs typeface="Roboto"/>
                <a:sym typeface="Roboto"/>
              </a:rPr>
              <a:t>1. Low Awareness </a:t>
            </a:r>
            <a:r>
              <a:rPr lang="en" sz="1600">
                <a:solidFill>
                  <a:schemeClr val="dk1"/>
                </a:solidFill>
                <a:latin typeface="Roboto"/>
                <a:ea typeface="Roboto"/>
                <a:cs typeface="Roboto"/>
                <a:sym typeface="Roboto"/>
              </a:rPr>
              <a:t>PID remains largely unknown—among the public, government, and even medical professionals.</a:t>
            </a:r>
            <a:endParaRPr sz="1600">
              <a:solidFill>
                <a:schemeClr val="dk1"/>
              </a:solidFill>
              <a:latin typeface="Roboto"/>
              <a:ea typeface="Roboto"/>
              <a:cs typeface="Roboto"/>
              <a:sym typeface="Roboto"/>
            </a:endParaRPr>
          </a:p>
          <a:p>
            <a:pPr marL="0" lvl="0" indent="0" algn="l" rtl="0">
              <a:spcBef>
                <a:spcPts val="1600"/>
              </a:spcBef>
              <a:spcAft>
                <a:spcPts val="0"/>
              </a:spcAft>
              <a:buClr>
                <a:schemeClr val="dk1"/>
              </a:buClr>
              <a:buSzPts val="1100"/>
              <a:buFont typeface="Arial"/>
              <a:buNone/>
            </a:pPr>
            <a:r>
              <a:rPr lang="en" sz="1600" b="1">
                <a:solidFill>
                  <a:schemeClr val="dk1"/>
                </a:solidFill>
                <a:latin typeface="Roboto"/>
                <a:ea typeface="Roboto"/>
                <a:cs typeface="Roboto"/>
                <a:sym typeface="Roboto"/>
              </a:rPr>
              <a:t>2. Limited Diagnostic Access</a:t>
            </a:r>
            <a:r>
              <a:rPr lang="en" sz="1600">
                <a:solidFill>
                  <a:schemeClr val="dk1"/>
                </a:solidFill>
                <a:latin typeface="Roboto"/>
                <a:ea typeface="Roboto"/>
                <a:cs typeface="Roboto"/>
                <a:sym typeface="Roboto"/>
              </a:rPr>
              <a:t> Basic immunology tests are only available in a few government hospitals. Advanced diagnostics (genetics, specialized immunology) are even more restricted.</a:t>
            </a:r>
            <a:endParaRPr sz="1600">
              <a:solidFill>
                <a:schemeClr val="dk1"/>
              </a:solidFill>
              <a:latin typeface="Roboto"/>
              <a:ea typeface="Roboto"/>
              <a:cs typeface="Roboto"/>
              <a:sym typeface="Roboto"/>
            </a:endParaRPr>
          </a:p>
          <a:p>
            <a:pPr marL="0" lvl="0" indent="0" algn="l" rtl="0">
              <a:spcBef>
                <a:spcPts val="1600"/>
              </a:spcBef>
              <a:spcAft>
                <a:spcPts val="1600"/>
              </a:spcAft>
              <a:buClr>
                <a:schemeClr val="dk1"/>
              </a:buClr>
              <a:buSzPts val="1100"/>
              <a:buFont typeface="Arial"/>
              <a:buNone/>
            </a:pPr>
            <a:r>
              <a:rPr lang="en" sz="1600" b="1">
                <a:solidFill>
                  <a:schemeClr val="dk1"/>
                </a:solidFill>
                <a:latin typeface="Roboto"/>
                <a:ea typeface="Roboto"/>
                <a:cs typeface="Roboto"/>
                <a:sym typeface="Roboto"/>
              </a:rPr>
              <a:t>3. Inadequate Treatment Coverage</a:t>
            </a:r>
            <a:r>
              <a:rPr lang="en" sz="1600">
                <a:solidFill>
                  <a:schemeClr val="dk1"/>
                </a:solidFill>
                <a:latin typeface="Roboto"/>
                <a:ea typeface="Roboto"/>
                <a:cs typeface="Roboto"/>
                <a:sym typeface="Roboto"/>
              </a:rPr>
              <a:t> While IVIG is now in the National Formulary and BPJS-covered, access remains limited to Class A tertiary hospitals with inadequate dosage caps, preventing optimal treatment.</a:t>
            </a:r>
            <a:endParaRPr sz="1600">
              <a:solidFill>
                <a:schemeClr val="dk1"/>
              </a:solidFill>
              <a:latin typeface="Roboto"/>
              <a:ea typeface="Roboto"/>
              <a:cs typeface="Roboto"/>
              <a:sym typeface="Roboto"/>
            </a:endParaRPr>
          </a:p>
        </p:txBody>
      </p:sp>
      <p:sp>
        <p:nvSpPr>
          <p:cNvPr id="148" name="Google Shape;148;p28"/>
          <p:cNvSpPr txBox="1">
            <a:spLocks noGrp="1"/>
          </p:cNvSpPr>
          <p:nvPr>
            <p:ph type="title" idx="4294967295"/>
          </p:nvPr>
        </p:nvSpPr>
        <p:spPr>
          <a:xfrm>
            <a:off x="415600" y="291500"/>
            <a:ext cx="11360800" cy="7636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r>
              <a:rPr lang="en" sz="2667" b="1">
                <a:latin typeface="Roboto"/>
                <a:ea typeface="Roboto"/>
                <a:cs typeface="Roboto"/>
                <a:sym typeface="Roboto"/>
              </a:rPr>
              <a:t>Challenges and Quality of Life of PID in Indonesia</a:t>
            </a:r>
            <a:endParaRPr sz="2667" b="1">
              <a:latin typeface="Roboto"/>
              <a:ea typeface="Roboto"/>
              <a:cs typeface="Roboto"/>
              <a:sym typeface="Roboto"/>
            </a:endParaRPr>
          </a:p>
        </p:txBody>
      </p:sp>
      <p:sp>
        <p:nvSpPr>
          <p:cNvPr id="149" name="Google Shape;149;p28"/>
          <p:cNvSpPr txBox="1"/>
          <p:nvPr/>
        </p:nvSpPr>
        <p:spPr>
          <a:xfrm>
            <a:off x="8786067" y="1125300"/>
            <a:ext cx="3106000" cy="1067200"/>
          </a:xfrm>
          <a:prstGeom prst="rect">
            <a:avLst/>
          </a:prstGeom>
          <a:solidFill>
            <a:srgbClr val="3A66B1"/>
          </a:solidFill>
          <a:ln>
            <a:noFill/>
          </a:ln>
        </p:spPr>
        <p:txBody>
          <a:bodyPr spcFirstLastPara="1" wrap="square" lIns="91433" tIns="91433" rIns="91433" bIns="91433"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2133" b="1" i="0" u="none" strike="noStrike" kern="0" cap="none" spc="0" normalizeH="0" baseline="0" noProof="0">
                <a:ln>
                  <a:noFill/>
                </a:ln>
                <a:solidFill>
                  <a:srgbClr val="FFFFFF"/>
                </a:solidFill>
                <a:effectLst/>
                <a:uLnTx/>
                <a:uFillTx/>
                <a:latin typeface="Nunito"/>
                <a:ea typeface="Nunito"/>
                <a:cs typeface="Nunito"/>
                <a:sym typeface="Nunito"/>
              </a:rPr>
              <a:t>Indonesia PID Life Index </a:t>
            </a:r>
            <a:endParaRPr kumimoji="0" sz="2133" b="1" i="0" u="none" strike="noStrike" kern="0" cap="none" spc="0" normalizeH="0" baseline="0" noProof="0">
              <a:ln>
                <a:noFill/>
              </a:ln>
              <a:solidFill>
                <a:srgbClr val="FFFFFF"/>
              </a:solidFill>
              <a:effectLst/>
              <a:uLnTx/>
              <a:uFillTx/>
              <a:latin typeface="Nunito"/>
              <a:ea typeface="Nunito"/>
              <a:cs typeface="Nunito"/>
              <a:sym typeface="Nunito"/>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1467" b="1" i="0" u="sng" strike="noStrike" kern="0" cap="none" spc="0" normalizeH="0" baseline="0" noProof="0">
                <a:ln>
                  <a:noFill/>
                </a:ln>
                <a:solidFill>
                  <a:srgbClr val="FFCC66"/>
                </a:solidFill>
                <a:effectLst/>
                <a:uLnTx/>
                <a:uFillTx/>
                <a:latin typeface="Nunito"/>
                <a:ea typeface="Nunito"/>
                <a:cs typeface="Nunito"/>
                <a:sym typeface="Nunito"/>
                <a:hlinkClick r:id="rId3">
                  <a:extLst>
                    <a:ext uri="{A12FA001-AC4F-418D-AE19-62706E023703}">
                      <ahyp:hlinkClr xmlns:ahyp="http://schemas.microsoft.com/office/drawing/2018/hyperlinkcolor" val="tx"/>
                    </a:ext>
                  </a:extLst>
                </a:hlinkClick>
              </a:rPr>
              <a:t>Reference: IPOPI</a:t>
            </a:r>
            <a:endParaRPr kumimoji="0" sz="1467" b="1" i="0" u="none" strike="noStrike" kern="0" cap="none" spc="0" normalizeH="0" baseline="0" noProof="0">
              <a:ln>
                <a:noFill/>
              </a:ln>
              <a:solidFill>
                <a:srgbClr val="FFCC66"/>
              </a:solidFill>
              <a:effectLst/>
              <a:uLnTx/>
              <a:uFillTx/>
              <a:latin typeface="Nunito"/>
              <a:ea typeface="Nunito"/>
              <a:cs typeface="Nunito"/>
              <a:sym typeface="Nunito"/>
            </a:endParaRPr>
          </a:p>
        </p:txBody>
      </p:sp>
      <p:pic>
        <p:nvPicPr>
          <p:cNvPr id="150" name="Google Shape;150;p28"/>
          <p:cNvPicPr preferRelativeResize="0"/>
          <p:nvPr/>
        </p:nvPicPr>
        <p:blipFill>
          <a:blip r:embed="rId4">
            <a:alphaModFix/>
          </a:blip>
          <a:stretch>
            <a:fillRect/>
          </a:stretch>
        </p:blipFill>
        <p:spPr>
          <a:xfrm>
            <a:off x="8686833" y="2378703"/>
            <a:ext cx="3205267" cy="3353999"/>
          </a:xfrm>
          <a:prstGeom prst="rect">
            <a:avLst/>
          </a:prstGeom>
          <a:noFill/>
          <a:ln>
            <a:noFill/>
          </a:ln>
        </p:spPr>
      </p:pic>
      <p:sp>
        <p:nvSpPr>
          <p:cNvPr id="7" name="Rectangle 6">
            <a:extLst>
              <a:ext uri="{FF2B5EF4-FFF2-40B4-BE49-F238E27FC236}">
                <a16:creationId xmlns:a16="http://schemas.microsoft.com/office/drawing/2014/main" id="{AD18F85A-832C-BDE1-6CD8-73D6EED291A5}"/>
              </a:ext>
            </a:extLst>
          </p:cNvPr>
          <p:cNvSpPr/>
          <p:nvPr/>
        </p:nvSpPr>
        <p:spPr>
          <a:xfrm>
            <a:off x="11080324" y="455585"/>
            <a:ext cx="963859" cy="232229"/>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800" b="0" i="0" u="none" strike="noStrike" kern="0" cap="none" spc="0" normalizeH="0" baseline="0" noProof="0" dirty="0">
                <a:ln>
                  <a:noFill/>
                </a:ln>
                <a:solidFill>
                  <a:srgbClr val="FFFFFF"/>
                </a:solidFill>
                <a:effectLst/>
                <a:uLnTx/>
                <a:uFillTx/>
                <a:latin typeface="Arial"/>
                <a:ea typeface="+mn-ea"/>
                <a:cs typeface="+mn-cs"/>
                <a:sym typeface="Arial"/>
              </a:rPr>
              <a:t>An IPOPI event</a:t>
            </a:r>
            <a:endParaRPr kumimoji="0" lang="en-ID" sz="80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9" name="Rectangle 8">
            <a:extLst>
              <a:ext uri="{FF2B5EF4-FFF2-40B4-BE49-F238E27FC236}">
                <a16:creationId xmlns:a16="http://schemas.microsoft.com/office/drawing/2014/main" id="{024088D0-9948-F624-0CCC-AF85CDF509F9}"/>
              </a:ext>
            </a:extLst>
          </p:cNvPr>
          <p:cNvSpPr/>
          <p:nvPr/>
        </p:nvSpPr>
        <p:spPr>
          <a:xfrm>
            <a:off x="9402650" y="6207080"/>
            <a:ext cx="2641533" cy="232229"/>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800" b="0" i="0" u="none" strike="noStrike" kern="0" cap="none" spc="0" normalizeH="0" baseline="0" noProof="0" dirty="0">
                <a:ln>
                  <a:noFill/>
                </a:ln>
                <a:solidFill>
                  <a:srgbClr val="FFFFFF"/>
                </a:solidFill>
                <a:effectLst/>
                <a:uLnTx/>
                <a:uFillTx/>
                <a:latin typeface="Arial"/>
                <a:ea typeface="+mn-ea"/>
                <a:cs typeface="+mn-cs"/>
                <a:sym typeface="Arial"/>
              </a:rPr>
              <a:t>IPOPI </a:t>
            </a:r>
            <a:r>
              <a:rPr kumimoji="0" lang="en-US" sz="800" b="1" i="0" u="none" strike="noStrike" kern="0" cap="none" spc="0" normalizeH="0" baseline="0" noProof="0" dirty="0">
                <a:ln>
                  <a:noFill/>
                </a:ln>
                <a:solidFill>
                  <a:srgbClr val="FFFFFF"/>
                </a:solidFill>
                <a:effectLst/>
                <a:uLnTx/>
                <a:uFillTx/>
                <a:latin typeface="Arial"/>
                <a:ea typeface="+mn-ea"/>
                <a:cs typeface="+mn-cs"/>
                <a:sym typeface="Arial"/>
              </a:rPr>
              <a:t>ASIAN PATIENTS </a:t>
            </a:r>
            <a:r>
              <a:rPr kumimoji="0" lang="en-US" sz="800" b="0" i="0" u="none" strike="noStrike" kern="0" cap="none" spc="0" normalizeH="0" baseline="0" noProof="0" dirty="0">
                <a:ln>
                  <a:noFill/>
                </a:ln>
                <a:solidFill>
                  <a:srgbClr val="FFFFFF"/>
                </a:solidFill>
                <a:effectLst/>
                <a:uLnTx/>
                <a:uFillTx/>
                <a:latin typeface="Arial"/>
                <a:ea typeface="+mn-ea"/>
                <a:cs typeface="+mn-cs"/>
                <a:sym typeface="Arial"/>
              </a:rPr>
              <a:t>AND </a:t>
            </a:r>
            <a:r>
              <a:rPr kumimoji="0" lang="en-US" sz="800" b="1" i="0" u="none" strike="noStrike" kern="0" cap="none" spc="0" normalizeH="0" baseline="0" noProof="0" dirty="0">
                <a:ln>
                  <a:noFill/>
                </a:ln>
                <a:solidFill>
                  <a:srgbClr val="FFFFFF"/>
                </a:solidFill>
                <a:effectLst/>
                <a:uLnTx/>
                <a:uFillTx/>
                <a:latin typeface="Arial"/>
                <a:ea typeface="+mn-ea"/>
                <a:cs typeface="+mn-cs"/>
                <a:sym typeface="Arial"/>
              </a:rPr>
              <a:t>DOCTORS MEETING</a:t>
            </a:r>
            <a:endParaRPr kumimoji="0" lang="en-ID" sz="800" b="1" i="0" u="none" strike="noStrike" kern="0" cap="none" spc="0" normalizeH="0" baseline="0" noProof="0" dirty="0">
              <a:ln>
                <a:noFill/>
              </a:ln>
              <a:solidFill>
                <a:srgbClr val="FFFFFF"/>
              </a:solidFill>
              <a:effectLst/>
              <a:uLnTx/>
              <a:uFillTx/>
              <a:latin typeface="Arial"/>
              <a:ea typeface="+mn-ea"/>
              <a:cs typeface="+mn-cs"/>
              <a:sym typeface="Arial"/>
            </a:endParaRPr>
          </a:p>
        </p:txBody>
      </p:sp>
    </p:spTree>
    <p:extLst>
      <p:ext uri="{BB962C8B-B14F-4D97-AF65-F5344CB8AC3E}">
        <p14:creationId xmlns:p14="http://schemas.microsoft.com/office/powerpoint/2010/main" val="43351251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EDAAAC19-4D42-BADB-75A2-3F5EF831F147}"/>
            </a:ext>
          </a:extLst>
        </p:cNvPr>
        <p:cNvGrpSpPr/>
        <p:nvPr/>
      </p:nvGrpSpPr>
      <p:grpSpPr>
        <a:xfrm>
          <a:off x="0" y="0"/>
          <a:ext cx="0" cy="0"/>
          <a:chOff x="0" y="0"/>
          <a:chExt cx="0" cy="0"/>
        </a:xfrm>
      </p:grpSpPr>
      <p:pic>
        <p:nvPicPr>
          <p:cNvPr id="13" name="Picture 12" descr="Aerial view of curvy road in snowy forest">
            <a:extLst>
              <a:ext uri="{FF2B5EF4-FFF2-40B4-BE49-F238E27FC236}">
                <a16:creationId xmlns:a16="http://schemas.microsoft.com/office/drawing/2014/main" id="{A695563C-34E0-0C93-8B59-DD7F02171CB9}"/>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40000"/>
                    </a14:imgEffect>
                  </a14:imgLayer>
                </a14:imgProps>
              </a:ext>
            </a:extLst>
          </a:blip>
          <a:srcRect l="15237" r="28513"/>
          <a:stretch>
            <a:fillRect/>
          </a:stretch>
        </p:blipFill>
        <p:spPr>
          <a:xfrm rot="5400000">
            <a:off x="2666999" y="-2666997"/>
            <a:ext cx="6858001" cy="12192000"/>
          </a:xfrm>
          <a:prstGeom prst="rect">
            <a:avLst/>
          </a:prstGeom>
        </p:spPr>
      </p:pic>
      <p:sp>
        <p:nvSpPr>
          <p:cNvPr id="111" name="Google Shape;111;p15">
            <a:extLst>
              <a:ext uri="{FF2B5EF4-FFF2-40B4-BE49-F238E27FC236}">
                <a16:creationId xmlns:a16="http://schemas.microsoft.com/office/drawing/2014/main" id="{06FE5FA5-ED50-F874-30A0-DCADEE06D272}"/>
              </a:ext>
            </a:extLst>
          </p:cNvPr>
          <p:cNvSpPr txBox="1">
            <a:spLocks noGrp="1"/>
          </p:cNvSpPr>
          <p:nvPr>
            <p:ph type="ctrTitle"/>
          </p:nvPr>
        </p:nvSpPr>
        <p:spPr>
          <a:xfrm>
            <a:off x="285750" y="429652"/>
            <a:ext cx="11906250" cy="958800"/>
          </a:xfrm>
          <a:prstGeom prst="rect">
            <a:avLst/>
          </a:prstGeom>
        </p:spPr>
        <p:txBody>
          <a:bodyPr spcFirstLastPara="1" wrap="square" lIns="91425" tIns="45700" rIns="91425" bIns="45700" anchor="t" anchorCtr="0">
            <a:normAutofit/>
          </a:bodyPr>
          <a:lstStyle/>
          <a:p>
            <a:pPr marL="0" lvl="0" indent="0" algn="l" rtl="0">
              <a:spcBef>
                <a:spcPts val="0"/>
              </a:spcBef>
              <a:spcAft>
                <a:spcPts val="0"/>
              </a:spcAft>
              <a:buNone/>
            </a:pPr>
            <a:r>
              <a:rPr lang="en-GB" dirty="0">
                <a:solidFill>
                  <a:schemeClr val="bg1"/>
                </a:solidFill>
              </a:rPr>
              <a:t>The Journey to the inclusion of IVIG to National </a:t>
            </a:r>
            <a:r>
              <a:rPr lang="en-GB" dirty="0" err="1">
                <a:solidFill>
                  <a:schemeClr val="bg1"/>
                </a:solidFill>
              </a:rPr>
              <a:t>Formularium</a:t>
            </a:r>
            <a:r>
              <a:rPr lang="en-GB" dirty="0">
                <a:solidFill>
                  <a:schemeClr val="bg1"/>
                </a:solidFill>
              </a:rPr>
              <a:t> (</a:t>
            </a:r>
            <a:r>
              <a:rPr lang="en-GB" dirty="0" err="1">
                <a:solidFill>
                  <a:schemeClr val="bg1"/>
                </a:solidFill>
              </a:rPr>
              <a:t>Fornas</a:t>
            </a:r>
            <a:r>
              <a:rPr lang="en-GB" dirty="0">
                <a:solidFill>
                  <a:schemeClr val="bg1"/>
                </a:solidFill>
              </a:rPr>
              <a:t>)</a:t>
            </a:r>
            <a:endParaRPr dirty="0">
              <a:solidFill>
                <a:schemeClr val="bg1"/>
              </a:solidFill>
            </a:endParaRPr>
          </a:p>
        </p:txBody>
      </p:sp>
      <p:sp>
        <p:nvSpPr>
          <p:cNvPr id="4" name="Rectangle: Rounded Corners 3">
            <a:extLst>
              <a:ext uri="{FF2B5EF4-FFF2-40B4-BE49-F238E27FC236}">
                <a16:creationId xmlns:a16="http://schemas.microsoft.com/office/drawing/2014/main" id="{712A9354-5984-5F58-8913-D7C80BD56CB3}"/>
              </a:ext>
            </a:extLst>
          </p:cNvPr>
          <p:cNvSpPr/>
          <p:nvPr/>
        </p:nvSpPr>
        <p:spPr>
          <a:xfrm>
            <a:off x="367043" y="3592266"/>
            <a:ext cx="1550671" cy="779646"/>
          </a:xfrm>
          <a:prstGeom prst="round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rgbClr val="FFFFFF"/>
                </a:solidFill>
                <a:effectLst/>
                <a:uLnTx/>
                <a:uFillTx/>
                <a:latin typeface="Arial"/>
                <a:ea typeface="+mn-ea"/>
                <a:cs typeface="+mn-cs"/>
                <a:sym typeface="Arial"/>
              </a:rPr>
              <a:t>Social Media Campaign for PID Awareness</a:t>
            </a:r>
            <a:endParaRPr kumimoji="0" lang="en-ID" sz="140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5" name="Rectangle: Rounded Corners 4">
            <a:extLst>
              <a:ext uri="{FF2B5EF4-FFF2-40B4-BE49-F238E27FC236}">
                <a16:creationId xmlns:a16="http://schemas.microsoft.com/office/drawing/2014/main" id="{587ED795-5C81-1536-24E5-D3B926277C81}"/>
              </a:ext>
            </a:extLst>
          </p:cNvPr>
          <p:cNvSpPr/>
          <p:nvPr/>
        </p:nvSpPr>
        <p:spPr>
          <a:xfrm>
            <a:off x="2284758" y="3560913"/>
            <a:ext cx="2184935" cy="779646"/>
          </a:xfrm>
          <a:prstGeom prst="round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rgbClr val="FFFFFF"/>
                </a:solidFill>
                <a:effectLst/>
                <a:uLnTx/>
                <a:uFillTx/>
                <a:latin typeface="Arial"/>
                <a:ea typeface="+mn-ea"/>
                <a:cs typeface="+mn-cs"/>
                <a:sym typeface="Arial"/>
              </a:rPr>
              <a:t>Media Campaign during World PI Week 2024</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dirty="0">
                <a:ln>
                  <a:noFill/>
                </a:ln>
                <a:solidFill>
                  <a:srgbClr val="FFFFFF"/>
                </a:solidFill>
                <a:effectLst/>
                <a:uLnTx/>
                <a:uFillTx/>
                <a:latin typeface="Arial"/>
                <a:ea typeface="+mn-ea"/>
                <a:cs typeface="+mn-cs"/>
                <a:sym typeface="Arial"/>
              </a:rPr>
              <a:t>(Tier 1 National Media)</a:t>
            </a:r>
            <a:endParaRPr kumimoji="0" lang="en-ID" sz="100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6" name="Rectangle: Rounded Corners 5">
            <a:extLst>
              <a:ext uri="{FF2B5EF4-FFF2-40B4-BE49-F238E27FC236}">
                <a16:creationId xmlns:a16="http://schemas.microsoft.com/office/drawing/2014/main" id="{7691B272-51B4-91A0-DD7B-8DB41C89EC6F}"/>
              </a:ext>
            </a:extLst>
          </p:cNvPr>
          <p:cNvSpPr/>
          <p:nvPr/>
        </p:nvSpPr>
        <p:spPr>
          <a:xfrm>
            <a:off x="4836737" y="3552729"/>
            <a:ext cx="2184935" cy="779646"/>
          </a:xfrm>
          <a:prstGeom prst="round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00" b="0" i="0" u="none" strike="noStrike" kern="0" cap="none" spc="0" normalizeH="0" baseline="0" noProof="0" dirty="0">
                <a:ln>
                  <a:noFill/>
                </a:ln>
                <a:solidFill>
                  <a:srgbClr val="FFFFFF"/>
                </a:solidFill>
                <a:effectLst/>
                <a:uLnTx/>
                <a:uFillTx/>
                <a:latin typeface="Arial"/>
                <a:ea typeface="+mn-ea"/>
                <a:cs typeface="+mn-cs"/>
                <a:sym typeface="Arial"/>
              </a:rPr>
              <a:t>Bilateral advocacy meetings with MoH</a:t>
            </a:r>
            <a:endParaRPr kumimoji="0" lang="en-ID" sz="140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7" name="Rectangle: Rounded Corners 6">
            <a:extLst>
              <a:ext uri="{FF2B5EF4-FFF2-40B4-BE49-F238E27FC236}">
                <a16:creationId xmlns:a16="http://schemas.microsoft.com/office/drawing/2014/main" id="{0E676258-81BD-A7ED-0A87-8F11F4E0BFC9}"/>
              </a:ext>
            </a:extLst>
          </p:cNvPr>
          <p:cNvSpPr/>
          <p:nvPr/>
        </p:nvSpPr>
        <p:spPr>
          <a:xfrm>
            <a:off x="7331442" y="3562254"/>
            <a:ext cx="2184935" cy="779646"/>
          </a:xfrm>
          <a:prstGeom prst="round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00" b="0" i="0" u="none" strike="noStrike" kern="0" cap="none" spc="0" normalizeH="0" baseline="0" noProof="0" dirty="0">
                <a:ln>
                  <a:noFill/>
                </a:ln>
                <a:solidFill>
                  <a:srgbClr val="FFFFFF"/>
                </a:solidFill>
                <a:effectLst/>
                <a:uLnTx/>
                <a:uFillTx/>
                <a:latin typeface="Arial"/>
                <a:ea typeface="+mn-ea"/>
                <a:cs typeface="+mn-cs"/>
                <a:sym typeface="Arial"/>
              </a:rPr>
              <a:t>Inclusion of IVIG in </a:t>
            </a:r>
            <a:r>
              <a:rPr kumimoji="0" lang="en-GB" sz="1400" b="0" i="0" u="none" strike="noStrike" kern="0" cap="none" spc="0" normalizeH="0" baseline="0" noProof="0" dirty="0" err="1">
                <a:ln>
                  <a:noFill/>
                </a:ln>
                <a:solidFill>
                  <a:srgbClr val="FFFFFF"/>
                </a:solidFill>
                <a:effectLst/>
                <a:uLnTx/>
                <a:uFillTx/>
                <a:latin typeface="Arial"/>
                <a:ea typeface="+mn-ea"/>
                <a:cs typeface="+mn-cs"/>
                <a:sym typeface="Arial"/>
              </a:rPr>
              <a:t>Fornas</a:t>
            </a:r>
            <a:r>
              <a:rPr kumimoji="0" lang="en-GB" sz="1400" b="0" i="0" u="none" strike="noStrike" kern="0" cap="none" spc="0" normalizeH="0" baseline="0" noProof="0" dirty="0">
                <a:ln>
                  <a:noFill/>
                </a:ln>
                <a:solidFill>
                  <a:srgbClr val="FFFFFF"/>
                </a:solidFill>
                <a:effectLst/>
                <a:uLnTx/>
                <a:uFillTx/>
                <a:latin typeface="Arial"/>
                <a:ea typeface="+mn-ea"/>
                <a:cs typeface="+mn-cs"/>
                <a:sym typeface="Arial"/>
              </a:rPr>
              <a:t> for PID</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00" b="0" i="0" u="none" strike="noStrike" kern="0" cap="none" spc="0" normalizeH="0" baseline="0" noProof="0" dirty="0">
                <a:ln>
                  <a:noFill/>
                </a:ln>
                <a:solidFill>
                  <a:srgbClr val="FFFFFF"/>
                </a:solidFill>
                <a:effectLst/>
                <a:uLnTx/>
                <a:uFillTx/>
                <a:latin typeface="Arial"/>
                <a:ea typeface="+mn-ea"/>
                <a:cs typeface="+mn-cs"/>
                <a:sym typeface="Arial"/>
              </a:rPr>
              <a:t>(KMK/1818/2024)</a:t>
            </a:r>
            <a:endParaRPr kumimoji="0" lang="en-ID" sz="140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11" name="Rectangle 10">
            <a:extLst>
              <a:ext uri="{FF2B5EF4-FFF2-40B4-BE49-F238E27FC236}">
                <a16:creationId xmlns:a16="http://schemas.microsoft.com/office/drawing/2014/main" id="{6F5BD3ED-0FB1-5CFF-B7EC-BDA47C743CEC}"/>
              </a:ext>
            </a:extLst>
          </p:cNvPr>
          <p:cNvSpPr/>
          <p:nvPr/>
        </p:nvSpPr>
        <p:spPr>
          <a:xfrm>
            <a:off x="11032699" y="6388433"/>
            <a:ext cx="963859" cy="232229"/>
          </a:xfrm>
          <a:prstGeom prst="rect">
            <a:avLst/>
          </a:prstGeom>
          <a:solidFill>
            <a:srgbClr val="10365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800" b="0" i="0" u="none" strike="noStrike" kern="0" cap="none" spc="0" normalizeH="0" baseline="0" noProof="0" dirty="0">
                <a:ln>
                  <a:noFill/>
                </a:ln>
                <a:solidFill>
                  <a:srgbClr val="FFFFFF"/>
                </a:solidFill>
                <a:effectLst/>
                <a:uLnTx/>
                <a:uFillTx/>
                <a:latin typeface="Aptos" panose="020B0004020202020204" pitchFamily="34" charset="0"/>
                <a:ea typeface="+mn-ea"/>
                <a:cs typeface="+mn-cs"/>
                <a:sym typeface="Arial"/>
              </a:rPr>
              <a:t>An IPOPI event</a:t>
            </a:r>
            <a:endParaRPr kumimoji="0" lang="en-ID" sz="800" b="0" i="0" u="none" strike="noStrike" kern="0" cap="none" spc="0" normalizeH="0" baseline="0" noProof="0" dirty="0">
              <a:ln>
                <a:noFill/>
              </a:ln>
              <a:solidFill>
                <a:srgbClr val="FFFFFF"/>
              </a:solidFill>
              <a:effectLst/>
              <a:uLnTx/>
              <a:uFillTx/>
              <a:latin typeface="Aptos" panose="020B0004020202020204" pitchFamily="34" charset="0"/>
              <a:ea typeface="+mn-ea"/>
              <a:cs typeface="+mn-cs"/>
              <a:sym typeface="Arial"/>
            </a:endParaRPr>
          </a:p>
        </p:txBody>
      </p:sp>
      <p:sp>
        <p:nvSpPr>
          <p:cNvPr id="14" name="Rectangle 13">
            <a:extLst>
              <a:ext uri="{FF2B5EF4-FFF2-40B4-BE49-F238E27FC236}">
                <a16:creationId xmlns:a16="http://schemas.microsoft.com/office/drawing/2014/main" id="{00DB61D8-A692-BE53-781F-452DA571DECF}"/>
              </a:ext>
            </a:extLst>
          </p:cNvPr>
          <p:cNvSpPr/>
          <p:nvPr/>
        </p:nvSpPr>
        <p:spPr>
          <a:xfrm>
            <a:off x="367045" y="6272318"/>
            <a:ext cx="2641533" cy="232229"/>
          </a:xfrm>
          <a:prstGeom prst="rect">
            <a:avLst/>
          </a:prstGeom>
          <a:solidFill>
            <a:srgbClr val="10365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800" b="0" i="0" u="none" strike="noStrike" kern="0" cap="none" spc="0" normalizeH="0" baseline="0" noProof="0" dirty="0">
                <a:ln>
                  <a:noFill/>
                </a:ln>
                <a:solidFill>
                  <a:srgbClr val="FFFFFF"/>
                </a:solidFill>
                <a:effectLst/>
                <a:uLnTx/>
                <a:uFillTx/>
                <a:latin typeface="Aptos" panose="020B0004020202020204" pitchFamily="34" charset="0"/>
                <a:ea typeface="+mn-ea"/>
                <a:cs typeface="+mn-cs"/>
                <a:sym typeface="Arial"/>
              </a:rPr>
              <a:t>IPOPI </a:t>
            </a:r>
            <a:r>
              <a:rPr kumimoji="0" lang="en-US" sz="800" b="1" i="0" u="none" strike="noStrike" kern="0" cap="none" spc="0" normalizeH="0" baseline="0" noProof="0" dirty="0">
                <a:ln>
                  <a:noFill/>
                </a:ln>
                <a:solidFill>
                  <a:srgbClr val="FFFFFF"/>
                </a:solidFill>
                <a:effectLst/>
                <a:uLnTx/>
                <a:uFillTx/>
                <a:latin typeface="Aptos" panose="020B0004020202020204" pitchFamily="34" charset="0"/>
                <a:ea typeface="+mn-ea"/>
                <a:cs typeface="+mn-cs"/>
                <a:sym typeface="Arial"/>
              </a:rPr>
              <a:t>ASIAN PATIENTS </a:t>
            </a:r>
            <a:r>
              <a:rPr kumimoji="0" lang="en-US" sz="800" b="0" i="0" u="none" strike="noStrike" kern="0" cap="none" spc="0" normalizeH="0" baseline="0" noProof="0" dirty="0">
                <a:ln>
                  <a:noFill/>
                </a:ln>
                <a:solidFill>
                  <a:srgbClr val="FFFFFF"/>
                </a:solidFill>
                <a:effectLst/>
                <a:uLnTx/>
                <a:uFillTx/>
                <a:latin typeface="Aptos" panose="020B0004020202020204" pitchFamily="34" charset="0"/>
                <a:ea typeface="+mn-ea"/>
                <a:cs typeface="+mn-cs"/>
                <a:sym typeface="Arial"/>
              </a:rPr>
              <a:t>AND </a:t>
            </a:r>
            <a:r>
              <a:rPr kumimoji="0" lang="en-US" sz="800" b="1" i="0" u="none" strike="noStrike" kern="0" cap="none" spc="0" normalizeH="0" baseline="0" noProof="0" dirty="0">
                <a:ln>
                  <a:noFill/>
                </a:ln>
                <a:solidFill>
                  <a:srgbClr val="FFFFFF"/>
                </a:solidFill>
                <a:effectLst/>
                <a:uLnTx/>
                <a:uFillTx/>
                <a:latin typeface="Aptos" panose="020B0004020202020204" pitchFamily="34" charset="0"/>
                <a:ea typeface="+mn-ea"/>
                <a:cs typeface="+mn-cs"/>
                <a:sym typeface="Arial"/>
              </a:rPr>
              <a:t>DOCTORS MEETING</a:t>
            </a:r>
            <a:endParaRPr kumimoji="0" lang="en-ID" sz="800" b="1" i="0" u="none" strike="noStrike" kern="0" cap="none" spc="0" normalizeH="0" baseline="0" noProof="0" dirty="0">
              <a:ln>
                <a:noFill/>
              </a:ln>
              <a:solidFill>
                <a:srgbClr val="FFFFFF"/>
              </a:solidFill>
              <a:effectLst/>
              <a:uLnTx/>
              <a:uFillTx/>
              <a:latin typeface="Aptos" panose="020B0004020202020204" pitchFamily="34" charset="0"/>
              <a:ea typeface="+mn-ea"/>
              <a:cs typeface="+mn-cs"/>
              <a:sym typeface="Arial"/>
            </a:endParaRPr>
          </a:p>
        </p:txBody>
      </p:sp>
      <p:sp>
        <p:nvSpPr>
          <p:cNvPr id="15" name="Rectangle: Rounded Corners 14">
            <a:extLst>
              <a:ext uri="{FF2B5EF4-FFF2-40B4-BE49-F238E27FC236}">
                <a16:creationId xmlns:a16="http://schemas.microsoft.com/office/drawing/2014/main" id="{BD86315E-4471-2F1A-8B2A-5F024DBC9206}"/>
              </a:ext>
            </a:extLst>
          </p:cNvPr>
          <p:cNvSpPr/>
          <p:nvPr/>
        </p:nvSpPr>
        <p:spPr>
          <a:xfrm>
            <a:off x="9826148" y="3592266"/>
            <a:ext cx="2184935" cy="779646"/>
          </a:xfrm>
          <a:prstGeom prst="round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00" b="0" i="0" u="none" strike="noStrike" kern="0" cap="none" spc="0" normalizeH="0" baseline="0" noProof="0" dirty="0">
                <a:ln>
                  <a:noFill/>
                </a:ln>
                <a:solidFill>
                  <a:srgbClr val="FFFFFF"/>
                </a:solidFill>
                <a:effectLst/>
                <a:uLnTx/>
                <a:uFillTx/>
                <a:latin typeface="Arial"/>
                <a:ea typeface="+mn-ea"/>
                <a:cs typeface="+mn-cs"/>
                <a:sym typeface="Arial"/>
              </a:rPr>
              <a:t>MoH Directorate General attends IPIPS Family 2025 </a:t>
            </a:r>
            <a:endParaRPr kumimoji="0" lang="en-ID" sz="140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16" name="Rectangle: Rounded Corners 15">
            <a:extLst>
              <a:ext uri="{FF2B5EF4-FFF2-40B4-BE49-F238E27FC236}">
                <a16:creationId xmlns:a16="http://schemas.microsoft.com/office/drawing/2014/main" id="{58E1BED2-4A15-BAF1-2ABD-1CBF3ABCAA78}"/>
              </a:ext>
            </a:extLst>
          </p:cNvPr>
          <p:cNvSpPr/>
          <p:nvPr/>
        </p:nvSpPr>
        <p:spPr>
          <a:xfrm>
            <a:off x="367045" y="1818101"/>
            <a:ext cx="963859" cy="232229"/>
          </a:xfrm>
          <a:prstGeom prst="roundRect">
            <a:avLst/>
          </a:prstGeom>
          <a:solidFill>
            <a:srgbClr val="10365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800" b="0" i="0" u="none" strike="noStrike" kern="0" cap="none" spc="0" normalizeH="0" baseline="0" noProof="0" dirty="0">
                <a:ln>
                  <a:noFill/>
                </a:ln>
                <a:solidFill>
                  <a:srgbClr val="FFFFFF"/>
                </a:solidFill>
                <a:effectLst/>
                <a:uLnTx/>
                <a:uFillTx/>
                <a:latin typeface="Aptos" panose="020B0004020202020204" pitchFamily="34" charset="0"/>
                <a:ea typeface="+mn-ea"/>
                <a:cs typeface="+mn-cs"/>
                <a:sym typeface="Arial"/>
              </a:rPr>
              <a:t>2022-2023</a:t>
            </a:r>
            <a:endParaRPr kumimoji="0" lang="en-ID" sz="800" b="0" i="0" u="none" strike="noStrike" kern="0" cap="none" spc="0" normalizeH="0" baseline="0" noProof="0" dirty="0">
              <a:ln>
                <a:noFill/>
              </a:ln>
              <a:solidFill>
                <a:srgbClr val="FFFFFF"/>
              </a:solidFill>
              <a:effectLst/>
              <a:uLnTx/>
              <a:uFillTx/>
              <a:latin typeface="Aptos" panose="020B0004020202020204" pitchFamily="34" charset="0"/>
              <a:ea typeface="+mn-ea"/>
              <a:cs typeface="+mn-cs"/>
              <a:sym typeface="Arial"/>
            </a:endParaRPr>
          </a:p>
        </p:txBody>
      </p:sp>
      <p:sp>
        <p:nvSpPr>
          <p:cNvPr id="17" name="Rectangle: Rounded Corners 16">
            <a:extLst>
              <a:ext uri="{FF2B5EF4-FFF2-40B4-BE49-F238E27FC236}">
                <a16:creationId xmlns:a16="http://schemas.microsoft.com/office/drawing/2014/main" id="{A0D6D2E9-2C9B-B888-7B1A-50F383666E1D}"/>
              </a:ext>
            </a:extLst>
          </p:cNvPr>
          <p:cNvSpPr/>
          <p:nvPr/>
        </p:nvSpPr>
        <p:spPr>
          <a:xfrm>
            <a:off x="2284761" y="1818101"/>
            <a:ext cx="963859" cy="232229"/>
          </a:xfrm>
          <a:prstGeom prst="roundRect">
            <a:avLst/>
          </a:prstGeom>
          <a:solidFill>
            <a:srgbClr val="10365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800" b="0" i="0" u="none" strike="noStrike" kern="0" cap="none" spc="0" normalizeH="0" baseline="0" noProof="0" dirty="0">
                <a:ln>
                  <a:noFill/>
                </a:ln>
                <a:solidFill>
                  <a:srgbClr val="FFFFFF"/>
                </a:solidFill>
                <a:effectLst/>
                <a:uLnTx/>
                <a:uFillTx/>
                <a:latin typeface="Aptos" panose="020B0004020202020204" pitchFamily="34" charset="0"/>
                <a:ea typeface="+mn-ea"/>
                <a:cs typeface="+mn-cs"/>
                <a:sym typeface="Arial"/>
              </a:rPr>
              <a:t>APR 2024</a:t>
            </a:r>
            <a:endParaRPr kumimoji="0" lang="en-ID" sz="800" b="0" i="0" u="none" strike="noStrike" kern="0" cap="none" spc="0" normalizeH="0" baseline="0" noProof="0" dirty="0">
              <a:ln>
                <a:noFill/>
              </a:ln>
              <a:solidFill>
                <a:srgbClr val="FFFFFF"/>
              </a:solidFill>
              <a:effectLst/>
              <a:uLnTx/>
              <a:uFillTx/>
              <a:latin typeface="Aptos" panose="020B0004020202020204" pitchFamily="34" charset="0"/>
              <a:ea typeface="+mn-ea"/>
              <a:cs typeface="+mn-cs"/>
              <a:sym typeface="Arial"/>
            </a:endParaRPr>
          </a:p>
        </p:txBody>
      </p:sp>
      <p:sp>
        <p:nvSpPr>
          <p:cNvPr id="18" name="Rectangle: Rounded Corners 17">
            <a:extLst>
              <a:ext uri="{FF2B5EF4-FFF2-40B4-BE49-F238E27FC236}">
                <a16:creationId xmlns:a16="http://schemas.microsoft.com/office/drawing/2014/main" id="{258CBC10-0BA9-02C1-342D-23C8640946B7}"/>
              </a:ext>
            </a:extLst>
          </p:cNvPr>
          <p:cNvSpPr/>
          <p:nvPr/>
        </p:nvSpPr>
        <p:spPr>
          <a:xfrm>
            <a:off x="4836743" y="1818102"/>
            <a:ext cx="963859" cy="232229"/>
          </a:xfrm>
          <a:prstGeom prst="roundRect">
            <a:avLst/>
          </a:prstGeom>
          <a:solidFill>
            <a:srgbClr val="10365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800" b="0" i="0" u="none" strike="noStrike" kern="0" cap="none" spc="0" normalizeH="0" baseline="0" noProof="0" dirty="0">
                <a:ln>
                  <a:noFill/>
                </a:ln>
                <a:solidFill>
                  <a:srgbClr val="FFFFFF"/>
                </a:solidFill>
                <a:effectLst/>
                <a:uLnTx/>
                <a:uFillTx/>
                <a:latin typeface="Aptos" panose="020B0004020202020204" pitchFamily="34" charset="0"/>
                <a:ea typeface="+mn-ea"/>
                <a:cs typeface="+mn-cs"/>
                <a:sym typeface="Arial"/>
              </a:rPr>
              <a:t>APR – SEP 2024</a:t>
            </a:r>
            <a:endParaRPr kumimoji="0" lang="en-ID" sz="800" b="0" i="0" u="none" strike="noStrike" kern="0" cap="none" spc="0" normalizeH="0" baseline="0" noProof="0" dirty="0">
              <a:ln>
                <a:noFill/>
              </a:ln>
              <a:solidFill>
                <a:srgbClr val="FFFFFF"/>
              </a:solidFill>
              <a:effectLst/>
              <a:uLnTx/>
              <a:uFillTx/>
              <a:latin typeface="Aptos" panose="020B0004020202020204" pitchFamily="34" charset="0"/>
              <a:ea typeface="+mn-ea"/>
              <a:cs typeface="+mn-cs"/>
              <a:sym typeface="Arial"/>
            </a:endParaRPr>
          </a:p>
        </p:txBody>
      </p:sp>
      <p:sp>
        <p:nvSpPr>
          <p:cNvPr id="19" name="Rectangle: Rounded Corners 18">
            <a:extLst>
              <a:ext uri="{FF2B5EF4-FFF2-40B4-BE49-F238E27FC236}">
                <a16:creationId xmlns:a16="http://schemas.microsoft.com/office/drawing/2014/main" id="{7E0C144B-9162-2759-D0B6-39DCDA905804}"/>
              </a:ext>
            </a:extLst>
          </p:cNvPr>
          <p:cNvSpPr/>
          <p:nvPr/>
        </p:nvSpPr>
        <p:spPr>
          <a:xfrm>
            <a:off x="7330760" y="1834913"/>
            <a:ext cx="963859" cy="232229"/>
          </a:xfrm>
          <a:prstGeom prst="roundRect">
            <a:avLst/>
          </a:prstGeom>
          <a:solidFill>
            <a:srgbClr val="10365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800" b="0" i="0" u="none" strike="noStrike" kern="0" cap="none" spc="0" normalizeH="0" baseline="0" noProof="0" dirty="0">
                <a:ln>
                  <a:noFill/>
                </a:ln>
                <a:solidFill>
                  <a:srgbClr val="FFFFFF"/>
                </a:solidFill>
                <a:effectLst/>
                <a:uLnTx/>
                <a:uFillTx/>
                <a:latin typeface="Aptos" panose="020B0004020202020204" pitchFamily="34" charset="0"/>
                <a:ea typeface="+mn-ea"/>
                <a:cs typeface="+mn-cs"/>
                <a:sym typeface="Arial"/>
              </a:rPr>
              <a:t>LATE 2024</a:t>
            </a:r>
            <a:endParaRPr kumimoji="0" lang="en-ID" sz="800" b="0" i="0" u="none" strike="noStrike" kern="0" cap="none" spc="0" normalizeH="0" baseline="0" noProof="0" dirty="0">
              <a:ln>
                <a:noFill/>
              </a:ln>
              <a:solidFill>
                <a:srgbClr val="FFFFFF"/>
              </a:solidFill>
              <a:effectLst/>
              <a:uLnTx/>
              <a:uFillTx/>
              <a:latin typeface="Aptos" panose="020B0004020202020204" pitchFamily="34" charset="0"/>
              <a:ea typeface="+mn-ea"/>
              <a:cs typeface="+mn-cs"/>
              <a:sym typeface="Arial"/>
            </a:endParaRPr>
          </a:p>
        </p:txBody>
      </p:sp>
      <p:sp>
        <p:nvSpPr>
          <p:cNvPr id="20" name="Rectangle: Rounded Corners 19">
            <a:extLst>
              <a:ext uri="{FF2B5EF4-FFF2-40B4-BE49-F238E27FC236}">
                <a16:creationId xmlns:a16="http://schemas.microsoft.com/office/drawing/2014/main" id="{4F482494-4C09-A13D-1FC0-775623BA9C55}"/>
              </a:ext>
            </a:extLst>
          </p:cNvPr>
          <p:cNvSpPr/>
          <p:nvPr/>
        </p:nvSpPr>
        <p:spPr>
          <a:xfrm>
            <a:off x="9824777" y="1794358"/>
            <a:ext cx="963859" cy="232229"/>
          </a:xfrm>
          <a:prstGeom prst="roundRect">
            <a:avLst/>
          </a:prstGeom>
          <a:solidFill>
            <a:srgbClr val="10365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800" b="0" i="0" u="none" strike="noStrike" kern="0" cap="none" spc="0" normalizeH="0" baseline="0" noProof="0" dirty="0">
                <a:ln>
                  <a:noFill/>
                </a:ln>
                <a:solidFill>
                  <a:srgbClr val="FFFFFF"/>
                </a:solidFill>
                <a:effectLst/>
                <a:uLnTx/>
                <a:uFillTx/>
                <a:latin typeface="Aptos" panose="020B0004020202020204" pitchFamily="34" charset="0"/>
                <a:ea typeface="+mn-ea"/>
                <a:cs typeface="+mn-cs"/>
                <a:sym typeface="Arial"/>
              </a:rPr>
              <a:t>APR 2025</a:t>
            </a:r>
            <a:endParaRPr kumimoji="0" lang="en-ID" sz="800" b="0" i="0" u="none" strike="noStrike" kern="0" cap="none" spc="0" normalizeH="0" baseline="0" noProof="0" dirty="0">
              <a:ln>
                <a:noFill/>
              </a:ln>
              <a:solidFill>
                <a:srgbClr val="FFFFFF"/>
              </a:solidFill>
              <a:effectLst/>
              <a:uLnTx/>
              <a:uFillTx/>
              <a:latin typeface="Aptos" panose="020B0004020202020204" pitchFamily="34" charset="0"/>
              <a:ea typeface="+mn-ea"/>
              <a:cs typeface="+mn-cs"/>
              <a:sym typeface="Arial"/>
            </a:endParaRPr>
          </a:p>
        </p:txBody>
      </p:sp>
      <p:pic>
        <p:nvPicPr>
          <p:cNvPr id="22" name="Google Shape;238;p35" title="IMG_0566.PNG">
            <a:extLst>
              <a:ext uri="{FF2B5EF4-FFF2-40B4-BE49-F238E27FC236}">
                <a16:creationId xmlns:a16="http://schemas.microsoft.com/office/drawing/2014/main" id="{B71975AB-0C1C-2A4F-5B04-50F81A4C1893}"/>
              </a:ext>
            </a:extLst>
          </p:cNvPr>
          <p:cNvPicPr preferRelativeResize="0"/>
          <p:nvPr/>
        </p:nvPicPr>
        <p:blipFill rotWithShape="1">
          <a:blip r:embed="rId5">
            <a:alphaModFix/>
          </a:blip>
          <a:srcRect t="6536" b="52069"/>
          <a:stretch/>
        </p:blipFill>
        <p:spPr>
          <a:xfrm>
            <a:off x="4836743" y="2100836"/>
            <a:ext cx="2043777" cy="590727"/>
          </a:xfrm>
          <a:prstGeom prst="rect">
            <a:avLst/>
          </a:prstGeom>
          <a:noFill/>
          <a:ln>
            <a:noFill/>
          </a:ln>
        </p:spPr>
      </p:pic>
      <p:pic>
        <p:nvPicPr>
          <p:cNvPr id="23" name="Google Shape;239;p35" title="IMG_0580.PNG">
            <a:extLst>
              <a:ext uri="{FF2B5EF4-FFF2-40B4-BE49-F238E27FC236}">
                <a16:creationId xmlns:a16="http://schemas.microsoft.com/office/drawing/2014/main" id="{93BB9399-E5FD-86E8-90DB-CE7C4FECEF4C}"/>
              </a:ext>
            </a:extLst>
          </p:cNvPr>
          <p:cNvPicPr preferRelativeResize="0"/>
          <p:nvPr/>
        </p:nvPicPr>
        <p:blipFill rotWithShape="1">
          <a:blip r:embed="rId6">
            <a:alphaModFix/>
          </a:blip>
          <a:srcRect t="6262" b="52888"/>
          <a:stretch/>
        </p:blipFill>
        <p:spPr>
          <a:xfrm>
            <a:off x="4836743" y="2841132"/>
            <a:ext cx="2043777" cy="582952"/>
          </a:xfrm>
          <a:prstGeom prst="rect">
            <a:avLst/>
          </a:prstGeom>
          <a:noFill/>
          <a:ln>
            <a:noFill/>
          </a:ln>
        </p:spPr>
      </p:pic>
      <p:pic>
        <p:nvPicPr>
          <p:cNvPr id="26" name="Google Shape;213;p33">
            <a:extLst>
              <a:ext uri="{FF2B5EF4-FFF2-40B4-BE49-F238E27FC236}">
                <a16:creationId xmlns:a16="http://schemas.microsoft.com/office/drawing/2014/main" id="{DDCA808F-4CE4-2939-1105-3809ECFAACE2}"/>
              </a:ext>
            </a:extLst>
          </p:cNvPr>
          <p:cNvPicPr preferRelativeResize="0"/>
          <p:nvPr/>
        </p:nvPicPr>
        <p:blipFill>
          <a:blip r:embed="rId7">
            <a:alphaModFix/>
          </a:blip>
          <a:stretch>
            <a:fillRect/>
          </a:stretch>
        </p:blipFill>
        <p:spPr>
          <a:xfrm>
            <a:off x="367045" y="2232093"/>
            <a:ext cx="1176039" cy="1158807"/>
          </a:xfrm>
          <a:prstGeom prst="rect">
            <a:avLst/>
          </a:prstGeom>
          <a:noFill/>
          <a:ln>
            <a:noFill/>
          </a:ln>
        </p:spPr>
      </p:pic>
      <p:pic>
        <p:nvPicPr>
          <p:cNvPr id="27" name="Google Shape;248;p36">
            <a:extLst>
              <a:ext uri="{FF2B5EF4-FFF2-40B4-BE49-F238E27FC236}">
                <a16:creationId xmlns:a16="http://schemas.microsoft.com/office/drawing/2014/main" id="{ECA03832-DE7E-0576-F519-70690DA805D9}"/>
              </a:ext>
            </a:extLst>
          </p:cNvPr>
          <p:cNvPicPr preferRelativeResize="0"/>
          <p:nvPr/>
        </p:nvPicPr>
        <p:blipFill>
          <a:blip r:embed="rId8">
            <a:alphaModFix/>
          </a:blip>
          <a:stretch>
            <a:fillRect/>
          </a:stretch>
        </p:blipFill>
        <p:spPr>
          <a:xfrm>
            <a:off x="2279155" y="2135335"/>
            <a:ext cx="1111228" cy="1310481"/>
          </a:xfrm>
          <a:prstGeom prst="rect">
            <a:avLst/>
          </a:prstGeom>
          <a:noFill/>
          <a:ln>
            <a:noFill/>
          </a:ln>
        </p:spPr>
      </p:pic>
      <p:pic>
        <p:nvPicPr>
          <p:cNvPr id="28" name="Google Shape;273;p39">
            <a:extLst>
              <a:ext uri="{FF2B5EF4-FFF2-40B4-BE49-F238E27FC236}">
                <a16:creationId xmlns:a16="http://schemas.microsoft.com/office/drawing/2014/main" id="{FEC5AAB1-CD35-3FB4-540D-FA32B1AF7E0C}"/>
              </a:ext>
            </a:extLst>
          </p:cNvPr>
          <p:cNvPicPr preferRelativeResize="0"/>
          <p:nvPr/>
        </p:nvPicPr>
        <p:blipFill>
          <a:blip r:embed="rId9">
            <a:alphaModFix/>
          </a:blip>
          <a:stretch>
            <a:fillRect/>
          </a:stretch>
        </p:blipFill>
        <p:spPr>
          <a:xfrm>
            <a:off x="7330760" y="2292616"/>
            <a:ext cx="2184936" cy="886499"/>
          </a:xfrm>
          <a:prstGeom prst="rect">
            <a:avLst/>
          </a:prstGeom>
          <a:noFill/>
          <a:ln>
            <a:noFill/>
          </a:ln>
        </p:spPr>
      </p:pic>
      <p:pic>
        <p:nvPicPr>
          <p:cNvPr id="29" name="Google Shape;235;p35" title="20250426_110722.jpg">
            <a:extLst>
              <a:ext uri="{FF2B5EF4-FFF2-40B4-BE49-F238E27FC236}">
                <a16:creationId xmlns:a16="http://schemas.microsoft.com/office/drawing/2014/main" id="{4D1AAEC5-9690-4B78-B94D-854CDAC952E2}"/>
              </a:ext>
            </a:extLst>
          </p:cNvPr>
          <p:cNvPicPr preferRelativeResize="0"/>
          <p:nvPr/>
        </p:nvPicPr>
        <p:blipFill>
          <a:blip r:embed="rId10">
            <a:alphaModFix/>
          </a:blip>
          <a:stretch>
            <a:fillRect/>
          </a:stretch>
        </p:blipFill>
        <p:spPr>
          <a:xfrm>
            <a:off x="9824777" y="2235925"/>
            <a:ext cx="1776012" cy="999882"/>
          </a:xfrm>
          <a:prstGeom prst="rect">
            <a:avLst/>
          </a:prstGeom>
          <a:noFill/>
          <a:ln>
            <a:noFill/>
          </a:ln>
        </p:spPr>
      </p:pic>
    </p:spTree>
    <p:extLst>
      <p:ext uri="{BB962C8B-B14F-4D97-AF65-F5344CB8AC3E}">
        <p14:creationId xmlns:p14="http://schemas.microsoft.com/office/powerpoint/2010/main" val="192264808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6" name="Google Shape;166;p30"/>
          <p:cNvSpPr/>
          <p:nvPr/>
        </p:nvSpPr>
        <p:spPr>
          <a:xfrm>
            <a:off x="4652359" y="819927"/>
            <a:ext cx="7092534" cy="428719"/>
          </a:xfrm>
          <a:prstGeom prst="rect">
            <a:avLst/>
          </a:prstGeom>
          <a:solidFill>
            <a:srgbClr val="10365B"/>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69" name="Google Shape;169;p30"/>
          <p:cNvSpPr txBox="1">
            <a:spLocks noGrp="1"/>
          </p:cNvSpPr>
          <p:nvPr>
            <p:ph type="title" idx="4294967295"/>
          </p:nvPr>
        </p:nvSpPr>
        <p:spPr>
          <a:xfrm>
            <a:off x="4504572" y="45515"/>
            <a:ext cx="7558000" cy="566200"/>
          </a:xfrm>
          <a:prstGeom prst="rect">
            <a:avLst/>
          </a:prstGeom>
        </p:spPr>
        <p:txBody>
          <a:bodyPr spcFirstLastPara="1" wrap="square" lIns="121900" tIns="121900" rIns="121900" bIns="121900" anchor="t" anchorCtr="0">
            <a:noAutofit/>
          </a:bodyPr>
          <a:lstStyle/>
          <a:p>
            <a:r>
              <a:rPr lang="en" sz="2400" b="1" dirty="0">
                <a:latin typeface="+mj-lt"/>
                <a:ea typeface="Roboto"/>
                <a:cs typeface="Roboto"/>
                <a:sym typeface="Roboto"/>
              </a:rPr>
              <a:t>How We Got There: Lessons Learned</a:t>
            </a:r>
            <a:endParaRPr sz="2400" b="1" dirty="0">
              <a:latin typeface="+mj-lt"/>
              <a:ea typeface="Roboto"/>
              <a:cs typeface="Roboto"/>
              <a:sym typeface="Roboto"/>
            </a:endParaRPr>
          </a:p>
        </p:txBody>
      </p:sp>
      <p:pic>
        <p:nvPicPr>
          <p:cNvPr id="171" name="Google Shape;171;p30"/>
          <p:cNvPicPr preferRelativeResize="0"/>
          <p:nvPr/>
        </p:nvPicPr>
        <p:blipFill rotWithShape="1">
          <a:blip r:embed="rId3">
            <a:alphaModFix/>
          </a:blip>
          <a:srcRect l="21701" t="13563" r="49853" b="11664"/>
          <a:stretch/>
        </p:blipFill>
        <p:spPr>
          <a:xfrm>
            <a:off x="1" y="1"/>
            <a:ext cx="4442964" cy="6857999"/>
          </a:xfrm>
          <a:prstGeom prst="rect">
            <a:avLst/>
          </a:prstGeom>
          <a:noFill/>
          <a:ln>
            <a:noFill/>
          </a:ln>
        </p:spPr>
      </p:pic>
      <p:sp>
        <p:nvSpPr>
          <p:cNvPr id="175" name="Google Shape;175;p30"/>
          <p:cNvSpPr txBox="1"/>
          <p:nvPr/>
        </p:nvSpPr>
        <p:spPr>
          <a:xfrm>
            <a:off x="4652359" y="902262"/>
            <a:ext cx="5381598" cy="250352"/>
          </a:xfrm>
          <a:prstGeom prst="rect">
            <a:avLst/>
          </a:prstGeom>
          <a:no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r>
              <a:rPr kumimoji="0" lang="en" sz="1600" b="1" i="0" u="none" strike="noStrike" kern="0" cap="none" spc="0" normalizeH="0" baseline="0" noProof="0" dirty="0">
                <a:ln>
                  <a:noFill/>
                </a:ln>
                <a:solidFill>
                  <a:srgbClr val="FFFFFF"/>
                </a:solidFill>
                <a:effectLst/>
                <a:uLnTx/>
                <a:uFillTx/>
                <a:latin typeface="Arial"/>
                <a:ea typeface="Roboto"/>
                <a:cs typeface="Roboto"/>
                <a:sym typeface="Roboto"/>
              </a:rPr>
              <a:t>Paradigm Shift of Media Usage as Policy Tools</a:t>
            </a:r>
            <a:endParaRPr kumimoji="0" sz="1600" b="1" i="0" u="none" strike="noStrike" kern="0" cap="none" spc="0" normalizeH="0" baseline="0" noProof="0" dirty="0">
              <a:ln>
                <a:noFill/>
              </a:ln>
              <a:solidFill>
                <a:srgbClr val="FFFFFF"/>
              </a:solidFill>
              <a:effectLst/>
              <a:uLnTx/>
              <a:uFillTx/>
              <a:latin typeface="Arial"/>
              <a:ea typeface="Roboto"/>
              <a:cs typeface="Roboto"/>
              <a:sym typeface="Roboto"/>
            </a:endParaRPr>
          </a:p>
        </p:txBody>
      </p:sp>
      <p:sp>
        <p:nvSpPr>
          <p:cNvPr id="2" name="Rectangle 1">
            <a:extLst>
              <a:ext uri="{FF2B5EF4-FFF2-40B4-BE49-F238E27FC236}">
                <a16:creationId xmlns:a16="http://schemas.microsoft.com/office/drawing/2014/main" id="{8E5A5A59-7A9E-2244-180F-72ECC42CE299}"/>
              </a:ext>
            </a:extLst>
          </p:cNvPr>
          <p:cNvSpPr/>
          <p:nvPr/>
        </p:nvSpPr>
        <p:spPr>
          <a:xfrm>
            <a:off x="11080324" y="57909"/>
            <a:ext cx="963859" cy="232229"/>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800" b="0" i="0" u="none" strike="noStrike" kern="0" cap="none" spc="0" normalizeH="0" baseline="0" noProof="0" dirty="0">
                <a:ln>
                  <a:noFill/>
                </a:ln>
                <a:solidFill>
                  <a:srgbClr val="FFFFFF"/>
                </a:solidFill>
                <a:effectLst/>
                <a:uLnTx/>
                <a:uFillTx/>
                <a:latin typeface="Arial"/>
                <a:ea typeface="+mn-ea"/>
                <a:cs typeface="+mn-cs"/>
                <a:sym typeface="Arial"/>
              </a:rPr>
              <a:t>An IPOPI event</a:t>
            </a:r>
            <a:endParaRPr kumimoji="0" lang="en-ID" sz="80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3" name="Rectangle 2">
            <a:extLst>
              <a:ext uri="{FF2B5EF4-FFF2-40B4-BE49-F238E27FC236}">
                <a16:creationId xmlns:a16="http://schemas.microsoft.com/office/drawing/2014/main" id="{3DC02CE1-DD00-8C06-D959-D36F09EB9C46}"/>
              </a:ext>
            </a:extLst>
          </p:cNvPr>
          <p:cNvSpPr/>
          <p:nvPr/>
        </p:nvSpPr>
        <p:spPr>
          <a:xfrm>
            <a:off x="9402650" y="6514960"/>
            <a:ext cx="2641533" cy="232229"/>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800" b="0" i="0" u="none" strike="noStrike" kern="0" cap="none" spc="0" normalizeH="0" baseline="0" noProof="0" dirty="0">
                <a:ln>
                  <a:noFill/>
                </a:ln>
                <a:solidFill>
                  <a:srgbClr val="FFFFFF"/>
                </a:solidFill>
                <a:effectLst/>
                <a:uLnTx/>
                <a:uFillTx/>
                <a:latin typeface="Arial"/>
                <a:ea typeface="+mn-ea"/>
                <a:cs typeface="+mn-cs"/>
                <a:sym typeface="Arial"/>
              </a:rPr>
              <a:t>IPOPI </a:t>
            </a:r>
            <a:r>
              <a:rPr kumimoji="0" lang="en-US" sz="800" b="1" i="0" u="none" strike="noStrike" kern="0" cap="none" spc="0" normalizeH="0" baseline="0" noProof="0" dirty="0">
                <a:ln>
                  <a:noFill/>
                </a:ln>
                <a:solidFill>
                  <a:srgbClr val="FFFFFF"/>
                </a:solidFill>
                <a:effectLst/>
                <a:uLnTx/>
                <a:uFillTx/>
                <a:latin typeface="Arial"/>
                <a:ea typeface="+mn-ea"/>
                <a:cs typeface="+mn-cs"/>
                <a:sym typeface="Arial"/>
              </a:rPr>
              <a:t>ASIAN PATIENTS </a:t>
            </a:r>
            <a:r>
              <a:rPr kumimoji="0" lang="en-US" sz="800" b="0" i="0" u="none" strike="noStrike" kern="0" cap="none" spc="0" normalizeH="0" baseline="0" noProof="0" dirty="0">
                <a:ln>
                  <a:noFill/>
                </a:ln>
                <a:solidFill>
                  <a:srgbClr val="FFFFFF"/>
                </a:solidFill>
                <a:effectLst/>
                <a:uLnTx/>
                <a:uFillTx/>
                <a:latin typeface="Arial"/>
                <a:ea typeface="+mn-ea"/>
                <a:cs typeface="+mn-cs"/>
                <a:sym typeface="Arial"/>
              </a:rPr>
              <a:t>AND </a:t>
            </a:r>
            <a:r>
              <a:rPr kumimoji="0" lang="en-US" sz="800" b="1" i="0" u="none" strike="noStrike" kern="0" cap="none" spc="0" normalizeH="0" baseline="0" noProof="0" dirty="0">
                <a:ln>
                  <a:noFill/>
                </a:ln>
                <a:solidFill>
                  <a:srgbClr val="FFFFFF"/>
                </a:solidFill>
                <a:effectLst/>
                <a:uLnTx/>
                <a:uFillTx/>
                <a:latin typeface="Arial"/>
                <a:ea typeface="+mn-ea"/>
                <a:cs typeface="+mn-cs"/>
                <a:sym typeface="Arial"/>
              </a:rPr>
              <a:t>DOCTORS MEETING</a:t>
            </a:r>
            <a:endParaRPr kumimoji="0" lang="en-ID" sz="800" b="1"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4" name="Google Shape;166;p30">
            <a:extLst>
              <a:ext uri="{FF2B5EF4-FFF2-40B4-BE49-F238E27FC236}">
                <a16:creationId xmlns:a16="http://schemas.microsoft.com/office/drawing/2014/main" id="{C9E90ECB-9FA4-52E5-B0CE-43C6DBBBDA4B}"/>
              </a:ext>
            </a:extLst>
          </p:cNvPr>
          <p:cNvSpPr/>
          <p:nvPr/>
        </p:nvSpPr>
        <p:spPr>
          <a:xfrm>
            <a:off x="4661017" y="3705370"/>
            <a:ext cx="7092534" cy="428719"/>
          </a:xfrm>
          <a:prstGeom prst="rect">
            <a:avLst/>
          </a:prstGeom>
          <a:solidFill>
            <a:srgbClr val="10365B"/>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dirty="0">
              <a:ln>
                <a:noFill/>
              </a:ln>
              <a:solidFill>
                <a:srgbClr val="000000"/>
              </a:solidFill>
              <a:effectLst/>
              <a:uLnTx/>
              <a:uFillTx/>
              <a:latin typeface="Arial"/>
              <a:cs typeface="Arial"/>
              <a:sym typeface="Arial"/>
            </a:endParaRPr>
          </a:p>
        </p:txBody>
      </p:sp>
      <p:sp>
        <p:nvSpPr>
          <p:cNvPr id="6" name="Google Shape;175;p30">
            <a:extLst>
              <a:ext uri="{FF2B5EF4-FFF2-40B4-BE49-F238E27FC236}">
                <a16:creationId xmlns:a16="http://schemas.microsoft.com/office/drawing/2014/main" id="{911FF443-00C2-C1A8-6EAA-73555D3E39E4}"/>
              </a:ext>
            </a:extLst>
          </p:cNvPr>
          <p:cNvSpPr txBox="1"/>
          <p:nvPr/>
        </p:nvSpPr>
        <p:spPr>
          <a:xfrm>
            <a:off x="4659459" y="3795071"/>
            <a:ext cx="6713597" cy="250352"/>
          </a:xfrm>
          <a:prstGeom prst="rect">
            <a:avLst/>
          </a:prstGeom>
          <a:no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r>
              <a:rPr kumimoji="0" lang="en" sz="1600" b="1" i="0" u="none" strike="noStrike" kern="0" cap="none" spc="0" normalizeH="0" baseline="0" noProof="0" dirty="0">
                <a:ln>
                  <a:noFill/>
                </a:ln>
                <a:solidFill>
                  <a:srgbClr val="FFFFFF"/>
                </a:solidFill>
                <a:effectLst/>
                <a:uLnTx/>
                <a:uFillTx/>
                <a:latin typeface="Arial"/>
                <a:ea typeface="Roboto"/>
                <a:cs typeface="Roboto"/>
                <a:sym typeface="Roboto"/>
              </a:rPr>
              <a:t>Engage MAP as Main Supporter not only Experts Consultants</a:t>
            </a:r>
            <a:endParaRPr kumimoji="0" sz="1600" b="1" i="0" u="none" strike="noStrike" kern="0" cap="none" spc="0" normalizeH="0" baseline="0" noProof="0" dirty="0">
              <a:ln>
                <a:noFill/>
              </a:ln>
              <a:solidFill>
                <a:srgbClr val="FFFFFF"/>
              </a:solidFill>
              <a:effectLst/>
              <a:uLnTx/>
              <a:uFillTx/>
              <a:latin typeface="Arial"/>
              <a:ea typeface="Roboto"/>
              <a:cs typeface="Roboto"/>
              <a:sym typeface="Roboto"/>
            </a:endParaRPr>
          </a:p>
        </p:txBody>
      </p:sp>
      <p:sp>
        <p:nvSpPr>
          <p:cNvPr id="7" name="Google Shape;166;p30">
            <a:extLst>
              <a:ext uri="{FF2B5EF4-FFF2-40B4-BE49-F238E27FC236}">
                <a16:creationId xmlns:a16="http://schemas.microsoft.com/office/drawing/2014/main" id="{912A33B3-9A35-0A1A-EEB9-FBD9C4A2CBD2}"/>
              </a:ext>
            </a:extLst>
          </p:cNvPr>
          <p:cNvSpPr/>
          <p:nvPr/>
        </p:nvSpPr>
        <p:spPr>
          <a:xfrm>
            <a:off x="4650801" y="4946131"/>
            <a:ext cx="7094092" cy="583049"/>
          </a:xfrm>
          <a:prstGeom prst="rect">
            <a:avLst/>
          </a:prstGeom>
          <a:solidFill>
            <a:srgbClr val="10365B"/>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9" name="Google Shape;175;p30">
            <a:extLst>
              <a:ext uri="{FF2B5EF4-FFF2-40B4-BE49-F238E27FC236}">
                <a16:creationId xmlns:a16="http://schemas.microsoft.com/office/drawing/2014/main" id="{CF04EDB0-A1E8-8DCE-24FC-F118EDD31A56}"/>
              </a:ext>
            </a:extLst>
          </p:cNvPr>
          <p:cNvSpPr txBox="1"/>
          <p:nvPr/>
        </p:nvSpPr>
        <p:spPr>
          <a:xfrm>
            <a:off x="4650800" y="5091405"/>
            <a:ext cx="7092533" cy="250352"/>
          </a:xfrm>
          <a:prstGeom prst="rect">
            <a:avLst/>
          </a:prstGeom>
          <a:no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r>
              <a:rPr kumimoji="0" lang="en" sz="1600" b="1" i="0" u="none" strike="noStrike" kern="0" cap="none" spc="0" normalizeH="0" baseline="0" noProof="0" dirty="0">
                <a:ln>
                  <a:noFill/>
                </a:ln>
                <a:solidFill>
                  <a:srgbClr val="FFFFFF"/>
                </a:solidFill>
                <a:effectLst/>
                <a:uLnTx/>
                <a:uFillTx/>
                <a:latin typeface="Arial"/>
                <a:ea typeface="Roboto"/>
                <a:cs typeface="Roboto"/>
                <a:sym typeface="Roboto"/>
              </a:rPr>
              <a:t>L</a:t>
            </a:r>
            <a:r>
              <a:rPr kumimoji="0" lang="en-ID" sz="1600" b="1" i="0" u="none" strike="noStrike" kern="0" cap="none" spc="0" normalizeH="0" baseline="0" noProof="0" dirty="0">
                <a:ln>
                  <a:noFill/>
                </a:ln>
                <a:solidFill>
                  <a:srgbClr val="FFFFFF"/>
                </a:solidFill>
                <a:effectLst/>
                <a:uLnTx/>
                <a:uFillTx/>
                <a:latin typeface="Arial"/>
                <a:ea typeface="Roboto"/>
                <a:cs typeface="Roboto"/>
                <a:sym typeface="Roboto"/>
              </a:rPr>
              <a:t>e</a:t>
            </a:r>
            <a:r>
              <a:rPr kumimoji="0" lang="en" sz="1600" b="1" i="0" u="none" strike="noStrike" kern="0" cap="none" spc="0" normalizeH="0" baseline="0" noProof="0" dirty="0">
                <a:ln>
                  <a:noFill/>
                </a:ln>
                <a:solidFill>
                  <a:srgbClr val="FFFFFF"/>
                </a:solidFill>
                <a:effectLst/>
                <a:uLnTx/>
                <a:uFillTx/>
                <a:latin typeface="Arial"/>
                <a:ea typeface="Roboto"/>
                <a:cs typeface="Roboto"/>
                <a:sym typeface="Roboto"/>
              </a:rPr>
              <a:t>verage IPOPI as Organisation Strongpoints and Capacity Building </a:t>
            </a:r>
            <a:endParaRPr kumimoji="0" sz="1600" b="1" i="0" u="none" strike="noStrike" kern="0" cap="none" spc="0" normalizeH="0" baseline="0" noProof="0" dirty="0">
              <a:ln>
                <a:noFill/>
              </a:ln>
              <a:solidFill>
                <a:srgbClr val="FFFFFF"/>
              </a:solidFill>
              <a:effectLst/>
              <a:uLnTx/>
              <a:uFillTx/>
              <a:latin typeface="Arial"/>
              <a:ea typeface="Roboto"/>
              <a:cs typeface="Roboto"/>
              <a:sym typeface="Roboto"/>
            </a:endParaRPr>
          </a:p>
        </p:txBody>
      </p:sp>
      <p:sp>
        <p:nvSpPr>
          <p:cNvPr id="10" name="Google Shape;166;p30">
            <a:extLst>
              <a:ext uri="{FF2B5EF4-FFF2-40B4-BE49-F238E27FC236}">
                <a16:creationId xmlns:a16="http://schemas.microsoft.com/office/drawing/2014/main" id="{41A975EA-21FB-99A5-4B9B-B3618E75BC10}"/>
              </a:ext>
            </a:extLst>
          </p:cNvPr>
          <p:cNvSpPr/>
          <p:nvPr/>
        </p:nvSpPr>
        <p:spPr>
          <a:xfrm>
            <a:off x="4661017" y="2420960"/>
            <a:ext cx="7092534" cy="428719"/>
          </a:xfrm>
          <a:prstGeom prst="rect">
            <a:avLst/>
          </a:prstGeom>
          <a:solidFill>
            <a:srgbClr val="10365B"/>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1" name="Google Shape;175;p30">
            <a:extLst>
              <a:ext uri="{FF2B5EF4-FFF2-40B4-BE49-F238E27FC236}">
                <a16:creationId xmlns:a16="http://schemas.microsoft.com/office/drawing/2014/main" id="{121EE353-AAEE-3FD3-0405-B0B7629CD1A2}"/>
              </a:ext>
            </a:extLst>
          </p:cNvPr>
          <p:cNvSpPr txBox="1"/>
          <p:nvPr/>
        </p:nvSpPr>
        <p:spPr>
          <a:xfrm>
            <a:off x="4716608" y="2497417"/>
            <a:ext cx="6656447" cy="250352"/>
          </a:xfrm>
          <a:prstGeom prst="rect">
            <a:avLst/>
          </a:prstGeom>
          <a:no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r>
              <a:rPr kumimoji="0" lang="en" sz="1600" b="1" i="0" u="none" strike="noStrike" kern="0" cap="none" spc="0" normalizeH="0" baseline="0" noProof="0" dirty="0">
                <a:ln>
                  <a:noFill/>
                </a:ln>
                <a:solidFill>
                  <a:srgbClr val="FFFFFF"/>
                </a:solidFill>
                <a:effectLst/>
                <a:uLnTx/>
                <a:uFillTx/>
                <a:latin typeface="Arial"/>
                <a:ea typeface="Roboto"/>
                <a:cs typeface="Roboto"/>
                <a:sym typeface="Roboto"/>
              </a:rPr>
              <a:t>Lead with Patients Story and Patient-led Narrative</a:t>
            </a:r>
            <a:endParaRPr kumimoji="0" sz="1600" b="1" i="0" u="none" strike="noStrike" kern="0" cap="none" spc="0" normalizeH="0" baseline="0" noProof="0" dirty="0">
              <a:ln>
                <a:noFill/>
              </a:ln>
              <a:solidFill>
                <a:srgbClr val="FFFFFF"/>
              </a:solidFill>
              <a:effectLst/>
              <a:uLnTx/>
              <a:uFillTx/>
              <a:latin typeface="Arial"/>
              <a:ea typeface="Roboto"/>
              <a:cs typeface="Roboto"/>
              <a:sym typeface="Roboto"/>
            </a:endParaRPr>
          </a:p>
        </p:txBody>
      </p:sp>
      <p:sp>
        <p:nvSpPr>
          <p:cNvPr id="14" name="TextBox 13">
            <a:extLst>
              <a:ext uri="{FF2B5EF4-FFF2-40B4-BE49-F238E27FC236}">
                <a16:creationId xmlns:a16="http://schemas.microsoft.com/office/drawing/2014/main" id="{1A1B8B21-0A67-BA89-EB12-3CA2FBD66FFD}"/>
              </a:ext>
            </a:extLst>
          </p:cNvPr>
          <p:cNvSpPr txBox="1"/>
          <p:nvPr/>
        </p:nvSpPr>
        <p:spPr>
          <a:xfrm>
            <a:off x="4707951" y="2946189"/>
            <a:ext cx="7092534" cy="523220"/>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
              <a:tabLst/>
              <a:defRPr/>
            </a:pPr>
            <a:r>
              <a:rPr kumimoji="0" lang="en-GB" sz="1400" b="0" i="0" u="none" strike="noStrike" kern="0" cap="none" spc="0" normalizeH="0" baseline="0" noProof="0" dirty="0">
                <a:ln>
                  <a:noFill/>
                </a:ln>
                <a:solidFill>
                  <a:srgbClr val="000000"/>
                </a:solidFill>
                <a:effectLst/>
                <a:uLnTx/>
                <a:uFillTx/>
                <a:latin typeface="Arial"/>
                <a:cs typeface="Arial"/>
                <a:sym typeface="Arial"/>
              </a:rPr>
              <a:t>Personal testimony from families at MoH bilateral meetings</a:t>
            </a:r>
          </a:p>
          <a:p>
            <a:pPr marL="285750" marR="0" lvl="0" indent="-285750" algn="l"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
              <a:tabLst/>
              <a:defRPr/>
            </a:pPr>
            <a:r>
              <a:rPr kumimoji="0" lang="en-GB" sz="1400" b="0" i="0" u="none" strike="noStrike" kern="0" cap="none" spc="0" normalizeH="0" baseline="0" noProof="0" dirty="0">
                <a:ln>
                  <a:noFill/>
                </a:ln>
                <a:solidFill>
                  <a:srgbClr val="000000"/>
                </a:solidFill>
                <a:effectLst/>
                <a:uLnTx/>
                <a:uFillTx/>
                <a:latin typeface="Arial"/>
                <a:cs typeface="Arial"/>
                <a:sym typeface="Arial"/>
              </a:rPr>
              <a:t>Officials heard directly what "no diagnosis &amp; treatment" means for a family.</a:t>
            </a:r>
            <a:endParaRPr kumimoji="0" lang="en-ID"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15" name="TextBox 14">
            <a:extLst>
              <a:ext uri="{FF2B5EF4-FFF2-40B4-BE49-F238E27FC236}">
                <a16:creationId xmlns:a16="http://schemas.microsoft.com/office/drawing/2014/main" id="{E4873384-3054-B58D-A8C7-A3D1783431E5}"/>
              </a:ext>
            </a:extLst>
          </p:cNvPr>
          <p:cNvSpPr txBox="1"/>
          <p:nvPr/>
        </p:nvSpPr>
        <p:spPr>
          <a:xfrm>
            <a:off x="4661017" y="1316133"/>
            <a:ext cx="7092534" cy="954107"/>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
              <a:tabLst/>
              <a:defRPr/>
            </a:pPr>
            <a:r>
              <a:rPr kumimoji="0" lang="en-GB" sz="1400" b="0" i="0" u="none" strike="noStrike" kern="0" cap="none" spc="0" normalizeH="0" baseline="0" noProof="0" dirty="0">
                <a:ln>
                  <a:noFill/>
                </a:ln>
                <a:solidFill>
                  <a:srgbClr val="000000"/>
                </a:solidFill>
                <a:effectLst/>
                <a:uLnTx/>
                <a:uFillTx/>
                <a:latin typeface="Arial"/>
                <a:cs typeface="Arial"/>
                <a:sym typeface="Arial"/>
              </a:rPr>
              <a:t>World PI Week 2024 Media Coverage in 3 major media outlets simultaneously grabbed attention</a:t>
            </a:r>
          </a:p>
          <a:p>
            <a:pPr marL="285750" marR="0" lvl="0" indent="-285750" algn="l"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
              <a:tabLst/>
              <a:defRPr/>
            </a:pPr>
            <a:r>
              <a:rPr kumimoji="0" lang="en-GB" sz="1400" b="0" i="0" u="none" strike="noStrike" kern="0" cap="none" spc="0" normalizeH="0" baseline="0" noProof="0" dirty="0">
                <a:ln>
                  <a:noFill/>
                </a:ln>
                <a:solidFill>
                  <a:srgbClr val="000000"/>
                </a:solidFill>
                <a:effectLst/>
                <a:uLnTx/>
                <a:uFillTx/>
                <a:latin typeface="Arial"/>
                <a:cs typeface="Arial"/>
                <a:sym typeface="Arial"/>
              </a:rPr>
              <a:t>Specific framing: IVIG Coverage is lacking and patients lived sub-optimal QoL, we need to follow international standards</a:t>
            </a:r>
            <a:endParaRPr kumimoji="0" lang="en-ID"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16" name="TextBox 15">
            <a:extLst>
              <a:ext uri="{FF2B5EF4-FFF2-40B4-BE49-F238E27FC236}">
                <a16:creationId xmlns:a16="http://schemas.microsoft.com/office/drawing/2014/main" id="{2CB9826A-8393-3C7F-6BCE-C37A13F29301}"/>
              </a:ext>
            </a:extLst>
          </p:cNvPr>
          <p:cNvSpPr txBox="1"/>
          <p:nvPr/>
        </p:nvSpPr>
        <p:spPr>
          <a:xfrm>
            <a:off x="4661017" y="4182225"/>
            <a:ext cx="7092534" cy="523220"/>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
              <a:tabLst/>
              <a:defRPr/>
            </a:pPr>
            <a:r>
              <a:rPr kumimoji="0" lang="en-GB" sz="1400" b="0" i="0" u="none" strike="noStrike" kern="0" cap="none" spc="0" normalizeH="0" baseline="0" noProof="0" dirty="0">
                <a:ln>
                  <a:noFill/>
                </a:ln>
                <a:solidFill>
                  <a:srgbClr val="000000"/>
                </a:solidFill>
                <a:effectLst/>
                <a:uLnTx/>
                <a:uFillTx/>
                <a:latin typeface="Arial"/>
                <a:cs typeface="Arial"/>
                <a:sym typeface="Arial"/>
              </a:rPr>
              <a:t>Consistent engagement and joint-planning for activities with our MAP</a:t>
            </a:r>
          </a:p>
          <a:p>
            <a:pPr marL="285750" marR="0" lvl="0" indent="-285750" algn="l"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
              <a:tabLst/>
              <a:defRPr/>
            </a:pPr>
            <a:r>
              <a:rPr kumimoji="0" lang="en-GB" sz="1400" b="0" i="0" u="none" strike="noStrike" kern="0" cap="none" spc="0" normalizeH="0" baseline="0" noProof="0" dirty="0">
                <a:ln>
                  <a:noFill/>
                </a:ln>
                <a:solidFill>
                  <a:srgbClr val="000000"/>
                </a:solidFill>
                <a:effectLst/>
                <a:uLnTx/>
                <a:uFillTx/>
                <a:latin typeface="Arial"/>
                <a:cs typeface="Arial"/>
                <a:sym typeface="Arial"/>
              </a:rPr>
              <a:t>MoH bilateral meeting also attended by our MAP, further adding credibility</a:t>
            </a:r>
            <a:endParaRPr kumimoji="0" lang="en-ID"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17" name="TextBox 16">
            <a:extLst>
              <a:ext uri="{FF2B5EF4-FFF2-40B4-BE49-F238E27FC236}">
                <a16:creationId xmlns:a16="http://schemas.microsoft.com/office/drawing/2014/main" id="{8A3BA7E7-30C1-CB1B-5961-F57A119F9E9F}"/>
              </a:ext>
            </a:extLst>
          </p:cNvPr>
          <p:cNvSpPr txBox="1"/>
          <p:nvPr/>
        </p:nvSpPr>
        <p:spPr>
          <a:xfrm>
            <a:off x="4661017" y="5636938"/>
            <a:ext cx="7092534" cy="738664"/>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
              <a:tabLst/>
              <a:defRPr/>
            </a:pPr>
            <a:r>
              <a:rPr kumimoji="0" lang="en-GB" sz="1400" b="0" i="0" u="none" strike="noStrike" kern="0" cap="none" spc="0" normalizeH="0" baseline="0" noProof="0" dirty="0">
                <a:ln>
                  <a:noFill/>
                </a:ln>
                <a:solidFill>
                  <a:srgbClr val="000000"/>
                </a:solidFill>
                <a:effectLst/>
                <a:uLnTx/>
                <a:uFillTx/>
                <a:latin typeface="Arial"/>
                <a:cs typeface="Arial"/>
                <a:sym typeface="Arial"/>
              </a:rPr>
              <a:t>Shift of IPIPS focus post insightful Jakarta Advocacy Workshop 2023</a:t>
            </a:r>
          </a:p>
          <a:p>
            <a:pPr marL="285750" marR="0" lvl="0" indent="-285750" algn="l"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
              <a:tabLst/>
              <a:defRPr/>
            </a:pPr>
            <a:r>
              <a:rPr kumimoji="0" lang="en-GB" sz="1400" b="0" i="0" u="none" strike="noStrike" kern="0" cap="none" spc="0" normalizeH="0" baseline="0" noProof="0" dirty="0">
                <a:ln>
                  <a:noFill/>
                </a:ln>
                <a:solidFill>
                  <a:srgbClr val="000000"/>
                </a:solidFill>
                <a:effectLst/>
                <a:uLnTx/>
                <a:uFillTx/>
                <a:latin typeface="Arial"/>
                <a:cs typeface="Arial"/>
                <a:sym typeface="Arial"/>
              </a:rPr>
              <a:t>IPOPI's PID Life Index data and global benchmarks gave IPIPS credible arguments in policy meetings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52C2116-1BEA-6F32-16D0-48B1F1400C62}"/>
              </a:ext>
            </a:extLst>
          </p:cNvPr>
          <p:cNvPicPr>
            <a:picLocks noChangeAspect="1"/>
          </p:cNvPicPr>
          <p:nvPr/>
        </p:nvPicPr>
        <p:blipFill>
          <a:blip r:embed="rId3"/>
          <a:stretch>
            <a:fillRect/>
          </a:stretch>
        </p:blipFill>
        <p:spPr>
          <a:xfrm>
            <a:off x="457200" y="1349651"/>
            <a:ext cx="10765536" cy="4456602"/>
          </a:xfrm>
          <a:prstGeom prst="rect">
            <a:avLst/>
          </a:prstGeom>
        </p:spPr>
      </p:pic>
      <p:sp>
        <p:nvSpPr>
          <p:cNvPr id="4" name="TextBox 3">
            <a:extLst>
              <a:ext uri="{FF2B5EF4-FFF2-40B4-BE49-F238E27FC236}">
                <a16:creationId xmlns:a16="http://schemas.microsoft.com/office/drawing/2014/main" id="{F77D4F7E-4EB6-97B5-CD65-0413E1F0E5F3}"/>
              </a:ext>
            </a:extLst>
          </p:cNvPr>
          <p:cNvSpPr txBox="1"/>
          <p:nvPr/>
        </p:nvSpPr>
        <p:spPr>
          <a:xfrm>
            <a:off x="5943600" y="5897880"/>
            <a:ext cx="3895344" cy="307777"/>
          </a:xfrm>
          <a:prstGeom prst="rect">
            <a:avLst/>
          </a:prstGeom>
          <a:noFill/>
        </p:spPr>
        <p:txBody>
          <a:bodyPr wrap="square" rtlCol="0">
            <a:spAutoFit/>
          </a:bodyPr>
          <a:lstStyle/>
          <a:p>
            <a:r>
              <a:rPr lang="en-US" sz="1400" i="1" dirty="0">
                <a:solidFill>
                  <a:srgbClr val="095F9F"/>
                </a:solidFill>
              </a:rPr>
              <a:t>1 liter of plasma = 3-5 grams of IG</a:t>
            </a:r>
            <a:endParaRPr lang="pt-PT" sz="1400" i="1" dirty="0">
              <a:solidFill>
                <a:srgbClr val="095F9F"/>
              </a:solidFill>
            </a:endParaRPr>
          </a:p>
        </p:txBody>
      </p:sp>
      <p:sp>
        <p:nvSpPr>
          <p:cNvPr id="5" name="TextBox 4">
            <a:extLst>
              <a:ext uri="{FF2B5EF4-FFF2-40B4-BE49-F238E27FC236}">
                <a16:creationId xmlns:a16="http://schemas.microsoft.com/office/drawing/2014/main" id="{D2AC47BF-A820-85E6-B413-43068C29C35E}"/>
              </a:ext>
            </a:extLst>
          </p:cNvPr>
          <p:cNvSpPr txBox="1"/>
          <p:nvPr/>
        </p:nvSpPr>
        <p:spPr>
          <a:xfrm>
            <a:off x="682752" y="5894832"/>
            <a:ext cx="3895344" cy="307777"/>
          </a:xfrm>
          <a:prstGeom prst="rect">
            <a:avLst/>
          </a:prstGeom>
          <a:noFill/>
        </p:spPr>
        <p:txBody>
          <a:bodyPr wrap="square" rtlCol="0">
            <a:spAutoFit/>
          </a:bodyPr>
          <a:lstStyle/>
          <a:p>
            <a:r>
              <a:rPr lang="en-US" sz="1400" i="1" dirty="0">
                <a:solidFill>
                  <a:srgbClr val="095F9F"/>
                </a:solidFill>
              </a:rPr>
              <a:t>1 PID patient needs 130 donations per year</a:t>
            </a:r>
            <a:endParaRPr lang="pt-PT" sz="1400" i="1" dirty="0">
              <a:solidFill>
                <a:srgbClr val="095F9F"/>
              </a:solidFill>
            </a:endParaRPr>
          </a:p>
        </p:txBody>
      </p:sp>
      <p:sp>
        <p:nvSpPr>
          <p:cNvPr id="6" name="Titre 1">
            <a:extLst>
              <a:ext uri="{FF2B5EF4-FFF2-40B4-BE49-F238E27FC236}">
                <a16:creationId xmlns:a16="http://schemas.microsoft.com/office/drawing/2014/main" id="{BE374CB3-596B-976F-33E4-247C50E7F0E5}"/>
              </a:ext>
            </a:extLst>
          </p:cNvPr>
          <p:cNvSpPr txBox="1">
            <a:spLocks/>
          </p:cNvSpPr>
          <p:nvPr/>
        </p:nvSpPr>
        <p:spPr>
          <a:xfrm>
            <a:off x="521647" y="911275"/>
            <a:ext cx="11082524" cy="446688"/>
          </a:xfrm>
          <a:prstGeom prst="rect">
            <a:avLst/>
          </a:prstGeom>
          <a:solidFill>
            <a:srgbClr val="0072AE"/>
          </a:solidFill>
        </p:spPr>
        <p:txBody>
          <a:bodyPr>
            <a:noAutofit/>
          </a:bodyPr>
          <a:lstStyle>
            <a:lvl1pPr algn="l" defTabSz="914400" rtl="0" eaLnBrk="1" latinLnBrk="0" hangingPunct="1">
              <a:lnSpc>
                <a:spcPct val="90000"/>
              </a:lnSpc>
              <a:spcBef>
                <a:spcPct val="0"/>
              </a:spcBef>
              <a:buNone/>
              <a:defRPr sz="4400" kern="1200">
                <a:solidFill>
                  <a:srgbClr val="0072AE"/>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GB" sz="2400" dirty="0">
                <a:solidFill>
                  <a:prstClr val="white"/>
                </a:solidFill>
              </a:rPr>
              <a:t>Plasma can be collected in 2 different ways – Blood is local but plasma is global!</a:t>
            </a:r>
            <a:endParaRPr kumimoji="0" lang="en-GB" sz="4000" b="0"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endParaRPr>
          </a:p>
        </p:txBody>
      </p:sp>
    </p:spTree>
    <p:extLst>
      <p:ext uri="{BB962C8B-B14F-4D97-AF65-F5344CB8AC3E}">
        <p14:creationId xmlns:p14="http://schemas.microsoft.com/office/powerpoint/2010/main" val="270705687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pic>
        <p:nvPicPr>
          <p:cNvPr id="141" name="Google Shape;141;p27"/>
          <p:cNvPicPr preferRelativeResize="0"/>
          <p:nvPr/>
        </p:nvPicPr>
        <p:blipFill rotWithShape="1">
          <a:blip r:embed="rId3">
            <a:alphaModFix/>
          </a:blip>
          <a:srcRect l="30897" r="9049"/>
          <a:stretch/>
        </p:blipFill>
        <p:spPr>
          <a:xfrm>
            <a:off x="0" y="-1"/>
            <a:ext cx="6994499" cy="6858001"/>
          </a:xfrm>
          <a:prstGeom prst="rect">
            <a:avLst/>
          </a:prstGeom>
          <a:noFill/>
          <a:ln>
            <a:noFill/>
          </a:ln>
        </p:spPr>
      </p:pic>
      <p:sp>
        <p:nvSpPr>
          <p:cNvPr id="2" name="Google Shape;169;p30">
            <a:extLst>
              <a:ext uri="{FF2B5EF4-FFF2-40B4-BE49-F238E27FC236}">
                <a16:creationId xmlns:a16="http://schemas.microsoft.com/office/drawing/2014/main" id="{A459E61A-9117-6636-03FD-32288B05C869}"/>
              </a:ext>
            </a:extLst>
          </p:cNvPr>
          <p:cNvSpPr txBox="1">
            <a:spLocks/>
          </p:cNvSpPr>
          <p:nvPr/>
        </p:nvSpPr>
        <p:spPr>
          <a:xfrm>
            <a:off x="7200899" y="290138"/>
            <a:ext cx="4775947" cy="566200"/>
          </a:xfrm>
          <a:prstGeom prst="rect">
            <a:avLst/>
          </a:prstGeom>
          <a:noFill/>
          <a:ln>
            <a:noFill/>
          </a:ln>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Pts val="2800"/>
              <a:buFont typeface="Arial"/>
              <a:buNone/>
              <a:tabLst/>
              <a:defRPr/>
            </a:pPr>
            <a:r>
              <a:rPr kumimoji="0" lang="en-GB" sz="2400" b="1" i="0" u="none" strike="noStrike" kern="0" cap="none" spc="0" normalizeH="0" baseline="0" noProof="0" dirty="0">
                <a:ln>
                  <a:noFill/>
                </a:ln>
                <a:solidFill>
                  <a:srgbClr val="000000"/>
                </a:solidFill>
                <a:effectLst/>
                <a:uLnTx/>
                <a:uFillTx/>
                <a:latin typeface="Arial"/>
                <a:ea typeface="Roboto"/>
                <a:cs typeface="Roboto"/>
                <a:sym typeface="Roboto"/>
              </a:rPr>
              <a:t>What’s Next</a:t>
            </a:r>
          </a:p>
        </p:txBody>
      </p:sp>
      <p:sp>
        <p:nvSpPr>
          <p:cNvPr id="5" name="Rectangle 4">
            <a:extLst>
              <a:ext uri="{FF2B5EF4-FFF2-40B4-BE49-F238E27FC236}">
                <a16:creationId xmlns:a16="http://schemas.microsoft.com/office/drawing/2014/main" id="{239FFDE1-CFAC-D362-2CA0-D4142F5D14B8}"/>
              </a:ext>
            </a:extLst>
          </p:cNvPr>
          <p:cNvSpPr/>
          <p:nvPr/>
        </p:nvSpPr>
        <p:spPr>
          <a:xfrm>
            <a:off x="11080324" y="57909"/>
            <a:ext cx="963859" cy="232229"/>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800" b="0" i="0" u="none" strike="noStrike" kern="0" cap="none" spc="0" normalizeH="0" baseline="0" noProof="0" dirty="0">
                <a:ln>
                  <a:noFill/>
                </a:ln>
                <a:solidFill>
                  <a:srgbClr val="FFFFFF"/>
                </a:solidFill>
                <a:effectLst/>
                <a:uLnTx/>
                <a:uFillTx/>
                <a:latin typeface="Arial"/>
                <a:ea typeface="+mn-ea"/>
                <a:cs typeface="+mn-cs"/>
                <a:sym typeface="Arial"/>
              </a:rPr>
              <a:t>An IPOPI event</a:t>
            </a:r>
            <a:endParaRPr kumimoji="0" lang="en-ID" sz="80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6" name="Rectangle 5">
            <a:extLst>
              <a:ext uri="{FF2B5EF4-FFF2-40B4-BE49-F238E27FC236}">
                <a16:creationId xmlns:a16="http://schemas.microsoft.com/office/drawing/2014/main" id="{E7F03788-4385-4F68-053B-120B11BFC80A}"/>
              </a:ext>
            </a:extLst>
          </p:cNvPr>
          <p:cNvSpPr/>
          <p:nvPr/>
        </p:nvSpPr>
        <p:spPr>
          <a:xfrm>
            <a:off x="9402650" y="6514960"/>
            <a:ext cx="2641533" cy="232229"/>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800" b="0" i="0" u="none" strike="noStrike" kern="0" cap="none" spc="0" normalizeH="0" baseline="0" noProof="0" dirty="0">
                <a:ln>
                  <a:noFill/>
                </a:ln>
                <a:solidFill>
                  <a:srgbClr val="FFFFFF"/>
                </a:solidFill>
                <a:effectLst/>
                <a:uLnTx/>
                <a:uFillTx/>
                <a:latin typeface="Arial"/>
                <a:ea typeface="+mn-ea"/>
                <a:cs typeface="+mn-cs"/>
                <a:sym typeface="Arial"/>
              </a:rPr>
              <a:t>IPOPI </a:t>
            </a:r>
            <a:r>
              <a:rPr kumimoji="0" lang="en-US" sz="800" b="1" i="0" u="none" strike="noStrike" kern="0" cap="none" spc="0" normalizeH="0" baseline="0" noProof="0" dirty="0">
                <a:ln>
                  <a:noFill/>
                </a:ln>
                <a:solidFill>
                  <a:srgbClr val="FFFFFF"/>
                </a:solidFill>
                <a:effectLst/>
                <a:uLnTx/>
                <a:uFillTx/>
                <a:latin typeface="Arial"/>
                <a:ea typeface="+mn-ea"/>
                <a:cs typeface="+mn-cs"/>
                <a:sym typeface="Arial"/>
              </a:rPr>
              <a:t>ASIAN PATIENTS </a:t>
            </a:r>
            <a:r>
              <a:rPr kumimoji="0" lang="en-US" sz="800" b="0" i="0" u="none" strike="noStrike" kern="0" cap="none" spc="0" normalizeH="0" baseline="0" noProof="0" dirty="0">
                <a:ln>
                  <a:noFill/>
                </a:ln>
                <a:solidFill>
                  <a:srgbClr val="FFFFFF"/>
                </a:solidFill>
                <a:effectLst/>
                <a:uLnTx/>
                <a:uFillTx/>
                <a:latin typeface="Arial"/>
                <a:ea typeface="+mn-ea"/>
                <a:cs typeface="+mn-cs"/>
                <a:sym typeface="Arial"/>
              </a:rPr>
              <a:t>AND </a:t>
            </a:r>
            <a:r>
              <a:rPr kumimoji="0" lang="en-US" sz="800" b="1" i="0" u="none" strike="noStrike" kern="0" cap="none" spc="0" normalizeH="0" baseline="0" noProof="0" dirty="0">
                <a:ln>
                  <a:noFill/>
                </a:ln>
                <a:solidFill>
                  <a:srgbClr val="FFFFFF"/>
                </a:solidFill>
                <a:effectLst/>
                <a:uLnTx/>
                <a:uFillTx/>
                <a:latin typeface="Arial"/>
                <a:ea typeface="+mn-ea"/>
                <a:cs typeface="+mn-cs"/>
                <a:sym typeface="Arial"/>
              </a:rPr>
              <a:t>DOCTORS MEETING</a:t>
            </a:r>
            <a:endParaRPr kumimoji="0" lang="en-ID" sz="800" b="1"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7" name="Rectangle 6">
            <a:extLst>
              <a:ext uri="{FF2B5EF4-FFF2-40B4-BE49-F238E27FC236}">
                <a16:creationId xmlns:a16="http://schemas.microsoft.com/office/drawing/2014/main" id="{5F375324-03B2-C9DB-7D9B-7FFB659FBAA5}"/>
              </a:ext>
            </a:extLst>
          </p:cNvPr>
          <p:cNvSpPr/>
          <p:nvPr/>
        </p:nvSpPr>
        <p:spPr>
          <a:xfrm>
            <a:off x="7198261" y="1352196"/>
            <a:ext cx="1979410" cy="1046144"/>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dirty="0">
                <a:ln>
                  <a:noFill/>
                </a:ln>
                <a:solidFill>
                  <a:srgbClr val="000000"/>
                </a:solidFill>
                <a:effectLst/>
                <a:uLnTx/>
                <a:uFillTx/>
                <a:latin typeface="Arial"/>
                <a:ea typeface="+mn-ea"/>
                <a:cs typeface="+mn-cs"/>
                <a:sym typeface="Arial"/>
              </a:rPr>
              <a:t>Limited Coverage for IVIG</a:t>
            </a:r>
            <a:endParaRPr kumimoji="0" lang="en-ID" sz="1400" b="1" i="0" u="none" strike="noStrike" kern="0" cap="none" spc="0" normalizeH="0" baseline="0" noProof="0" dirty="0">
              <a:ln>
                <a:noFill/>
              </a:ln>
              <a:solidFill>
                <a:srgbClr val="000000"/>
              </a:solidFill>
              <a:effectLst/>
              <a:uLnTx/>
              <a:uFillTx/>
              <a:latin typeface="Arial"/>
              <a:ea typeface="+mn-ea"/>
              <a:cs typeface="+mn-cs"/>
              <a:sym typeface="Arial"/>
            </a:endParaRPr>
          </a:p>
        </p:txBody>
      </p:sp>
      <p:sp>
        <p:nvSpPr>
          <p:cNvPr id="8" name="Rectangle 7">
            <a:extLst>
              <a:ext uri="{FF2B5EF4-FFF2-40B4-BE49-F238E27FC236}">
                <a16:creationId xmlns:a16="http://schemas.microsoft.com/office/drawing/2014/main" id="{4612824F-7A29-E8F9-2B73-998D2677CE2B}"/>
              </a:ext>
            </a:extLst>
          </p:cNvPr>
          <p:cNvSpPr/>
          <p:nvPr/>
        </p:nvSpPr>
        <p:spPr>
          <a:xfrm>
            <a:off x="10126589" y="1326787"/>
            <a:ext cx="1979410" cy="1065442"/>
          </a:xfrm>
          <a:prstGeom prst="rect">
            <a:avLst/>
          </a:prstGeom>
          <a:solidFill>
            <a:srgbClr val="10365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rgbClr val="FFFFFF"/>
                </a:solidFill>
                <a:effectLst/>
                <a:uLnTx/>
                <a:uFillTx/>
                <a:latin typeface="Arial"/>
                <a:ea typeface="+mn-ea"/>
                <a:cs typeface="+mn-cs"/>
                <a:sym typeface="Arial"/>
              </a:rPr>
              <a:t>Advocate for weight-adjusted coverage</a:t>
            </a:r>
            <a:endParaRPr kumimoji="0" lang="en-ID" sz="140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9" name="Rectangle 8">
            <a:extLst>
              <a:ext uri="{FF2B5EF4-FFF2-40B4-BE49-F238E27FC236}">
                <a16:creationId xmlns:a16="http://schemas.microsoft.com/office/drawing/2014/main" id="{3F32BA1F-B9D2-7FDA-19B5-E7A91A8A4B2F}"/>
              </a:ext>
            </a:extLst>
          </p:cNvPr>
          <p:cNvSpPr/>
          <p:nvPr/>
        </p:nvSpPr>
        <p:spPr>
          <a:xfrm>
            <a:off x="7200899" y="4428683"/>
            <a:ext cx="1979410" cy="1057496"/>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dirty="0">
                <a:ln>
                  <a:noFill/>
                </a:ln>
                <a:solidFill>
                  <a:srgbClr val="000000"/>
                </a:solidFill>
                <a:effectLst/>
                <a:uLnTx/>
                <a:uFillTx/>
                <a:latin typeface="Arial"/>
                <a:ea typeface="+mn-ea"/>
                <a:cs typeface="+mn-cs"/>
                <a:sym typeface="Arial"/>
              </a:rPr>
              <a:t>Awareness momentum, though concentrated in specific areas</a:t>
            </a:r>
            <a:endParaRPr kumimoji="0" lang="en-ID" sz="1400" b="1" i="0" u="none" strike="noStrike" kern="0" cap="none" spc="0" normalizeH="0" baseline="0" noProof="0" dirty="0">
              <a:ln>
                <a:noFill/>
              </a:ln>
              <a:solidFill>
                <a:srgbClr val="000000"/>
              </a:solidFill>
              <a:effectLst/>
              <a:uLnTx/>
              <a:uFillTx/>
              <a:latin typeface="Arial"/>
              <a:ea typeface="+mn-ea"/>
              <a:cs typeface="+mn-cs"/>
              <a:sym typeface="Arial"/>
            </a:endParaRPr>
          </a:p>
        </p:txBody>
      </p:sp>
      <p:sp>
        <p:nvSpPr>
          <p:cNvPr id="10" name="Rectangle 9">
            <a:extLst>
              <a:ext uri="{FF2B5EF4-FFF2-40B4-BE49-F238E27FC236}">
                <a16:creationId xmlns:a16="http://schemas.microsoft.com/office/drawing/2014/main" id="{6EB8E5DE-E9FD-FC3C-64AC-9C6A934C3853}"/>
              </a:ext>
            </a:extLst>
          </p:cNvPr>
          <p:cNvSpPr/>
          <p:nvPr/>
        </p:nvSpPr>
        <p:spPr>
          <a:xfrm>
            <a:off x="10126589" y="4428684"/>
            <a:ext cx="1979410" cy="1057495"/>
          </a:xfrm>
          <a:prstGeom prst="rect">
            <a:avLst/>
          </a:prstGeom>
          <a:solidFill>
            <a:srgbClr val="10365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rgbClr val="FFFFFF"/>
                </a:solidFill>
                <a:effectLst/>
                <a:uLnTx/>
                <a:uFillTx/>
                <a:latin typeface="Arial"/>
                <a:ea typeface="+mn-ea"/>
                <a:cs typeface="+mn-cs"/>
                <a:sym typeface="Arial"/>
              </a:rPr>
              <a:t>Outreach &amp; </a:t>
            </a:r>
            <a:r>
              <a:rPr kumimoji="0" lang="en-US" sz="1400" b="0" i="0" u="none" strike="noStrike" kern="0" cap="none" spc="0" normalizeH="0" baseline="0" noProof="0" dirty="0" err="1">
                <a:ln>
                  <a:noFill/>
                </a:ln>
                <a:solidFill>
                  <a:srgbClr val="FFFFFF"/>
                </a:solidFill>
                <a:effectLst/>
                <a:uLnTx/>
                <a:uFillTx/>
                <a:latin typeface="Arial"/>
                <a:ea typeface="+mn-ea"/>
                <a:cs typeface="+mn-cs"/>
                <a:sym typeface="Arial"/>
              </a:rPr>
              <a:t>Socialisation</a:t>
            </a:r>
            <a:r>
              <a:rPr kumimoji="0" lang="en-US" sz="1400" b="0" i="0" u="none" strike="noStrike" kern="0" cap="none" spc="0" normalizeH="0" baseline="0" noProof="0" dirty="0">
                <a:ln>
                  <a:noFill/>
                </a:ln>
                <a:solidFill>
                  <a:srgbClr val="FFFFFF"/>
                </a:solidFill>
                <a:effectLst/>
                <a:uLnTx/>
                <a:uFillTx/>
                <a:latin typeface="Arial"/>
                <a:ea typeface="+mn-ea"/>
                <a:cs typeface="+mn-cs"/>
                <a:sym typeface="Arial"/>
              </a:rPr>
              <a:t> for Residence and Junior Doctors</a:t>
            </a:r>
            <a:endParaRPr kumimoji="0" lang="en-ID" sz="140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11" name="Rectangle 10">
            <a:extLst>
              <a:ext uri="{FF2B5EF4-FFF2-40B4-BE49-F238E27FC236}">
                <a16:creationId xmlns:a16="http://schemas.microsoft.com/office/drawing/2014/main" id="{68EA7B18-DFAB-89DC-ADD8-AD3593B0836D}"/>
              </a:ext>
            </a:extLst>
          </p:cNvPr>
          <p:cNvSpPr/>
          <p:nvPr/>
        </p:nvSpPr>
        <p:spPr>
          <a:xfrm>
            <a:off x="7200899" y="2766443"/>
            <a:ext cx="1979410" cy="1065442"/>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dirty="0">
                <a:ln>
                  <a:noFill/>
                </a:ln>
                <a:solidFill>
                  <a:srgbClr val="000000"/>
                </a:solidFill>
                <a:effectLst/>
                <a:uLnTx/>
                <a:uFillTx/>
                <a:latin typeface="Arial"/>
                <a:ea typeface="+mn-ea"/>
                <a:cs typeface="+mn-cs"/>
                <a:sym typeface="Arial"/>
              </a:rPr>
              <a:t>Limited Diagnosis Capability</a:t>
            </a:r>
            <a:endParaRPr kumimoji="0" lang="en-ID" sz="1400" b="1" i="0" u="none" strike="noStrike" kern="0" cap="none" spc="0" normalizeH="0" baseline="0" noProof="0" dirty="0">
              <a:ln>
                <a:noFill/>
              </a:ln>
              <a:solidFill>
                <a:srgbClr val="000000"/>
              </a:solidFill>
              <a:effectLst/>
              <a:uLnTx/>
              <a:uFillTx/>
              <a:latin typeface="Arial"/>
              <a:ea typeface="+mn-ea"/>
              <a:cs typeface="+mn-cs"/>
              <a:sym typeface="Arial"/>
            </a:endParaRPr>
          </a:p>
        </p:txBody>
      </p:sp>
      <p:sp>
        <p:nvSpPr>
          <p:cNvPr id="12" name="Rectangle 11">
            <a:extLst>
              <a:ext uri="{FF2B5EF4-FFF2-40B4-BE49-F238E27FC236}">
                <a16:creationId xmlns:a16="http://schemas.microsoft.com/office/drawing/2014/main" id="{52B72B21-0CCF-B77F-C5BF-49C850E9C572}"/>
              </a:ext>
            </a:extLst>
          </p:cNvPr>
          <p:cNvSpPr/>
          <p:nvPr/>
        </p:nvSpPr>
        <p:spPr>
          <a:xfrm>
            <a:off x="10110649" y="2764022"/>
            <a:ext cx="1979410" cy="1065442"/>
          </a:xfrm>
          <a:prstGeom prst="rect">
            <a:avLst/>
          </a:prstGeom>
          <a:solidFill>
            <a:srgbClr val="10365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rgbClr val="FFFFFF"/>
                </a:solidFill>
                <a:effectLst/>
                <a:uLnTx/>
                <a:uFillTx/>
                <a:latin typeface="Arial"/>
                <a:ea typeface="+mn-ea"/>
                <a:cs typeface="+mn-cs"/>
                <a:sym typeface="Arial"/>
              </a:rPr>
              <a:t>Advocate for early diagnosis</a:t>
            </a:r>
            <a:endParaRPr kumimoji="0" lang="en-ID" sz="1400" b="0" i="0" u="none" strike="noStrike" kern="0" cap="none" spc="0" normalizeH="0" baseline="0" noProof="0" dirty="0">
              <a:ln>
                <a:noFill/>
              </a:ln>
              <a:solidFill>
                <a:srgbClr val="FFFFFF"/>
              </a:solidFill>
              <a:effectLst/>
              <a:uLnTx/>
              <a:uFillTx/>
              <a:latin typeface="Arial"/>
              <a:ea typeface="+mn-ea"/>
              <a:cs typeface="+mn-cs"/>
              <a:sym typeface="Arial"/>
            </a:endParaRPr>
          </a:p>
        </p:txBody>
      </p:sp>
      <p:pic>
        <p:nvPicPr>
          <p:cNvPr id="16" name="Graphic 15" descr="Chevron arrows outline">
            <a:extLst>
              <a:ext uri="{FF2B5EF4-FFF2-40B4-BE49-F238E27FC236}">
                <a16:creationId xmlns:a16="http://schemas.microsoft.com/office/drawing/2014/main" id="{B71DD451-2786-0763-88C9-D286A9E437F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177671" y="1418068"/>
            <a:ext cx="914400" cy="914400"/>
          </a:xfrm>
          <a:prstGeom prst="rect">
            <a:avLst/>
          </a:prstGeom>
        </p:spPr>
      </p:pic>
      <p:pic>
        <p:nvPicPr>
          <p:cNvPr id="17" name="Graphic 16" descr="Chevron arrows outline">
            <a:extLst>
              <a:ext uri="{FF2B5EF4-FFF2-40B4-BE49-F238E27FC236}">
                <a16:creationId xmlns:a16="http://schemas.microsoft.com/office/drawing/2014/main" id="{8BD5854B-3CA4-0FD4-E2B9-4C399C69EA3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188279" y="2845942"/>
            <a:ext cx="914400" cy="914400"/>
          </a:xfrm>
          <a:prstGeom prst="rect">
            <a:avLst/>
          </a:prstGeom>
        </p:spPr>
      </p:pic>
      <p:pic>
        <p:nvPicPr>
          <p:cNvPr id="18" name="Graphic 17" descr="Chevron arrows outline">
            <a:extLst>
              <a:ext uri="{FF2B5EF4-FFF2-40B4-BE49-F238E27FC236}">
                <a16:creationId xmlns:a16="http://schemas.microsoft.com/office/drawing/2014/main" id="{BD50231B-4421-745D-F3D4-5F182FA253B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196249" y="4528934"/>
            <a:ext cx="914400" cy="914400"/>
          </a:xfrm>
          <a:prstGeom prst="rect">
            <a:avLst/>
          </a:prstGeom>
        </p:spPr>
      </p:pic>
      <p:sp>
        <p:nvSpPr>
          <p:cNvPr id="19" name="Rectangle 18">
            <a:extLst>
              <a:ext uri="{FF2B5EF4-FFF2-40B4-BE49-F238E27FC236}">
                <a16:creationId xmlns:a16="http://schemas.microsoft.com/office/drawing/2014/main" id="{9A37F8D6-705C-0A4D-EE95-BEB9A528BE96}"/>
              </a:ext>
            </a:extLst>
          </p:cNvPr>
          <p:cNvSpPr/>
          <p:nvPr/>
        </p:nvSpPr>
        <p:spPr>
          <a:xfrm>
            <a:off x="7198262" y="1036789"/>
            <a:ext cx="1979410" cy="232229"/>
          </a:xfrm>
          <a:prstGeom prst="rect">
            <a:avLst/>
          </a:prstGeom>
          <a:solidFill>
            <a:schemeClr val="bg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800" b="1" i="0" u="none" strike="noStrike" kern="0" cap="none" spc="0" normalizeH="0" baseline="0" noProof="0" dirty="0">
                <a:ln>
                  <a:noFill/>
                </a:ln>
                <a:solidFill>
                  <a:srgbClr val="FFFFFF"/>
                </a:solidFill>
                <a:effectLst/>
                <a:uLnTx/>
                <a:uFillTx/>
                <a:latin typeface="Aptos" panose="020B0004020202020204" pitchFamily="34" charset="0"/>
                <a:ea typeface="+mn-ea"/>
                <a:cs typeface="+mn-cs"/>
                <a:sym typeface="Arial"/>
              </a:rPr>
              <a:t>CHALLENGES</a:t>
            </a:r>
            <a:endParaRPr kumimoji="0" lang="en-ID" sz="800" b="1" i="0" u="none" strike="noStrike" kern="0" cap="none" spc="0" normalizeH="0" baseline="0" noProof="0" dirty="0">
              <a:ln>
                <a:noFill/>
              </a:ln>
              <a:solidFill>
                <a:srgbClr val="FFFFFF"/>
              </a:solidFill>
              <a:effectLst/>
              <a:uLnTx/>
              <a:uFillTx/>
              <a:latin typeface="Aptos" panose="020B0004020202020204" pitchFamily="34" charset="0"/>
              <a:ea typeface="+mn-ea"/>
              <a:cs typeface="+mn-cs"/>
              <a:sym typeface="Arial"/>
            </a:endParaRPr>
          </a:p>
        </p:txBody>
      </p:sp>
      <p:sp>
        <p:nvSpPr>
          <p:cNvPr id="20" name="Rectangle 19">
            <a:extLst>
              <a:ext uri="{FF2B5EF4-FFF2-40B4-BE49-F238E27FC236}">
                <a16:creationId xmlns:a16="http://schemas.microsoft.com/office/drawing/2014/main" id="{D9DE2E66-DE75-87CA-0CD0-9C5350880160}"/>
              </a:ext>
            </a:extLst>
          </p:cNvPr>
          <p:cNvSpPr/>
          <p:nvPr/>
        </p:nvSpPr>
        <p:spPr>
          <a:xfrm>
            <a:off x="10110649" y="1003493"/>
            <a:ext cx="1979410" cy="232229"/>
          </a:xfrm>
          <a:prstGeom prst="rect">
            <a:avLst/>
          </a:prstGeom>
          <a:solidFill>
            <a:srgbClr val="10365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800" b="1" i="0" u="none" strike="noStrike" kern="0" cap="none" spc="0" normalizeH="0" baseline="0" noProof="0" dirty="0">
                <a:ln>
                  <a:noFill/>
                </a:ln>
                <a:solidFill>
                  <a:srgbClr val="FFFFFF"/>
                </a:solidFill>
                <a:effectLst/>
                <a:uLnTx/>
                <a:uFillTx/>
                <a:latin typeface="Aptos" panose="020B0004020202020204" pitchFamily="34" charset="0"/>
                <a:ea typeface="+mn-ea"/>
                <a:cs typeface="+mn-cs"/>
                <a:sym typeface="Arial"/>
              </a:rPr>
              <a:t>FUTURE PLAN</a:t>
            </a:r>
            <a:endParaRPr kumimoji="0" lang="en-ID" sz="800" b="1" i="0" u="none" strike="noStrike" kern="0" cap="none" spc="0" normalizeH="0" baseline="0" noProof="0" dirty="0">
              <a:ln>
                <a:noFill/>
              </a:ln>
              <a:solidFill>
                <a:srgbClr val="FFFFFF"/>
              </a:solidFill>
              <a:effectLst/>
              <a:uLnTx/>
              <a:uFillTx/>
              <a:latin typeface="Aptos" panose="020B0004020202020204" pitchFamily="34" charset="0"/>
              <a:ea typeface="+mn-ea"/>
              <a:cs typeface="+mn-cs"/>
              <a:sym typeface="Arial"/>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01F95F-FE94-BAA8-8AB7-5C2F8448D431}"/>
              </a:ext>
            </a:extLst>
          </p:cNvPr>
          <p:cNvSpPr>
            <a:spLocks noGrp="1"/>
          </p:cNvSpPr>
          <p:nvPr>
            <p:ph type="ctrTitle"/>
          </p:nvPr>
        </p:nvSpPr>
        <p:spPr/>
        <p:txBody>
          <a:bodyPr/>
          <a:lstStyle/>
          <a:p>
            <a:endParaRPr lang="en-ID"/>
          </a:p>
        </p:txBody>
      </p:sp>
      <p:sp>
        <p:nvSpPr>
          <p:cNvPr id="3" name="Subtitle 2">
            <a:extLst>
              <a:ext uri="{FF2B5EF4-FFF2-40B4-BE49-F238E27FC236}">
                <a16:creationId xmlns:a16="http://schemas.microsoft.com/office/drawing/2014/main" id="{AE247121-974C-48D7-FB2B-5E2CB8E4EBB5}"/>
              </a:ext>
            </a:extLst>
          </p:cNvPr>
          <p:cNvSpPr>
            <a:spLocks noGrp="1"/>
          </p:cNvSpPr>
          <p:nvPr>
            <p:ph type="subTitle" idx="1"/>
          </p:nvPr>
        </p:nvSpPr>
        <p:spPr/>
        <p:txBody>
          <a:bodyPr>
            <a:normAutofit fontScale="62500" lnSpcReduction="20000"/>
          </a:bodyPr>
          <a:lstStyle/>
          <a:p>
            <a:endParaRPr lang="en-ID"/>
          </a:p>
        </p:txBody>
      </p:sp>
      <p:pic>
        <p:nvPicPr>
          <p:cNvPr id="4" name="Google Shape;130;p26" title="20250426_130336.jpg">
            <a:extLst>
              <a:ext uri="{FF2B5EF4-FFF2-40B4-BE49-F238E27FC236}">
                <a16:creationId xmlns:a16="http://schemas.microsoft.com/office/drawing/2014/main" id="{FA9F17EB-E41D-7826-6DE6-E533A17CB0A9}"/>
              </a:ext>
            </a:extLst>
          </p:cNvPr>
          <p:cNvPicPr preferRelativeResize="0"/>
          <p:nvPr/>
        </p:nvPicPr>
        <p:blipFill>
          <a:blip r:embed="rId2">
            <a:alphaModFix/>
            <a:extLst>
              <a:ext uri="{BEBA8EAE-BF5A-486C-A8C5-ECC9F3942E4B}">
                <a14:imgProps xmlns:a14="http://schemas.microsoft.com/office/drawing/2010/main">
                  <a14:imgLayer r:embed="rId3">
                    <a14:imgEffect>
                      <a14:brightnessContrast bright="-40000"/>
                    </a14:imgEffect>
                  </a14:imgLayer>
                </a14:imgProps>
              </a:ext>
            </a:extLst>
          </a:blip>
          <a:srcRect l="388" t="5939" r="3897" b="765"/>
          <a:stretch>
            <a:fillRect/>
          </a:stretch>
        </p:blipFill>
        <p:spPr>
          <a:xfrm>
            <a:off x="609600" y="564123"/>
            <a:ext cx="10898370" cy="5980650"/>
          </a:xfrm>
          <a:prstGeom prst="rect">
            <a:avLst/>
          </a:prstGeom>
          <a:noFill/>
          <a:ln>
            <a:noFill/>
          </a:ln>
        </p:spPr>
      </p:pic>
      <p:sp>
        <p:nvSpPr>
          <p:cNvPr id="7" name="Google Shape;111;p15">
            <a:extLst>
              <a:ext uri="{FF2B5EF4-FFF2-40B4-BE49-F238E27FC236}">
                <a16:creationId xmlns:a16="http://schemas.microsoft.com/office/drawing/2014/main" id="{48B5D50E-BAB0-DEB0-CC34-ACD7752B13A3}"/>
              </a:ext>
            </a:extLst>
          </p:cNvPr>
          <p:cNvSpPr txBox="1">
            <a:spLocks/>
          </p:cNvSpPr>
          <p:nvPr/>
        </p:nvSpPr>
        <p:spPr>
          <a:xfrm>
            <a:off x="684030" y="5451866"/>
            <a:ext cx="7802745" cy="958800"/>
          </a:xfrm>
          <a:prstGeom prst="rect">
            <a:avLst/>
          </a:prstGeom>
          <a:noFill/>
          <a:ln>
            <a:noFill/>
          </a:ln>
        </p:spPr>
        <p:txBody>
          <a:bodyPr spcFirstLastPara="1" wrap="square" lIns="91425" tIns="45700" rIns="91425" bIns="45700" anchor="t" anchorCtr="0">
            <a:normAutofit fontScale="77500" lnSpcReduction="20000"/>
          </a:bodyPr>
          <a:lstStyle>
            <a:defPPr marR="0" lvl="0" algn="l" rtl="0">
              <a:lnSpc>
                <a:spcPct val="100000"/>
              </a:lnSpc>
              <a:spcBef>
                <a:spcPts val="0"/>
              </a:spcBef>
              <a:spcAft>
                <a:spcPts val="0"/>
              </a:spcAft>
            </a:defPPr>
            <a:lvl1pPr marR="0" lvl="0" algn="r" rtl="0">
              <a:lnSpc>
                <a:spcPct val="90000"/>
              </a:lnSpc>
              <a:spcBef>
                <a:spcPts val="0"/>
              </a:spcBef>
              <a:spcAft>
                <a:spcPts val="0"/>
              </a:spcAft>
              <a:buClr>
                <a:srgbClr val="00385B"/>
              </a:buClr>
              <a:buSzPts val="3200"/>
              <a:buFont typeface="Arial"/>
              <a:buNone/>
              <a:defRPr sz="3200" b="1" i="0" u="none" strike="noStrike" cap="none">
                <a:solidFill>
                  <a:srgbClr val="00385B"/>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385B"/>
              </a:buClr>
              <a:buSzPts val="3200"/>
              <a:buFont typeface="Arial"/>
              <a:buNone/>
              <a:tabLst/>
              <a:defRPr/>
            </a:pPr>
            <a:r>
              <a:rPr kumimoji="0" lang="en-GB" sz="3200" b="1" i="0" u="none" strike="noStrike" kern="0" cap="none" spc="0" normalizeH="0" baseline="0" noProof="0" dirty="0">
                <a:ln>
                  <a:noFill/>
                </a:ln>
                <a:solidFill>
                  <a:srgbClr val="FFFFFF"/>
                </a:solidFill>
                <a:effectLst/>
                <a:uLnTx/>
                <a:uFillTx/>
                <a:latin typeface="Arial"/>
                <a:cs typeface="Arial"/>
                <a:sym typeface="Arial"/>
              </a:rPr>
              <a:t>Unseen is not the same as absent. </a:t>
            </a:r>
          </a:p>
          <a:p>
            <a:pPr marL="0" marR="0" lvl="0" indent="0" algn="l" defTabSz="914400" rtl="0" eaLnBrk="1" fontAlgn="auto" latinLnBrk="0" hangingPunct="1">
              <a:lnSpc>
                <a:spcPct val="90000"/>
              </a:lnSpc>
              <a:spcBef>
                <a:spcPts val="0"/>
              </a:spcBef>
              <a:spcAft>
                <a:spcPts val="0"/>
              </a:spcAft>
              <a:buClr>
                <a:srgbClr val="00385B"/>
              </a:buClr>
              <a:buSzPts val="3200"/>
              <a:buFont typeface="Arial"/>
              <a:buNone/>
              <a:tabLst/>
              <a:defRPr/>
            </a:pPr>
            <a:r>
              <a:rPr kumimoji="0" lang="en-GB" sz="3200" b="1" i="0" u="none" strike="noStrike" kern="0" cap="none" spc="0" normalizeH="0" baseline="0" noProof="0" dirty="0">
                <a:ln>
                  <a:noFill/>
                </a:ln>
                <a:solidFill>
                  <a:srgbClr val="FFFFFF"/>
                </a:solidFill>
                <a:effectLst/>
                <a:uLnTx/>
                <a:uFillTx/>
                <a:latin typeface="Arial"/>
                <a:cs typeface="Arial"/>
                <a:sym typeface="Arial"/>
              </a:rPr>
              <a:t>Covered is not the same as treated.</a:t>
            </a:r>
          </a:p>
          <a:p>
            <a:pPr marL="0" marR="0" lvl="0" indent="0" algn="l" defTabSz="914400" rtl="0" eaLnBrk="1" fontAlgn="auto" latinLnBrk="0" hangingPunct="1">
              <a:lnSpc>
                <a:spcPct val="90000"/>
              </a:lnSpc>
              <a:spcBef>
                <a:spcPts val="0"/>
              </a:spcBef>
              <a:spcAft>
                <a:spcPts val="0"/>
              </a:spcAft>
              <a:buClr>
                <a:srgbClr val="00385B"/>
              </a:buClr>
              <a:buSzPts val="3200"/>
              <a:buFont typeface="Arial"/>
              <a:buNone/>
              <a:tabLst/>
              <a:defRPr/>
            </a:pPr>
            <a:r>
              <a:rPr kumimoji="0" lang="en-GB" sz="3200" b="1" i="0" u="none" strike="noStrike" kern="0" cap="none" spc="0" normalizeH="0" baseline="0" noProof="0" dirty="0">
                <a:ln>
                  <a:noFill/>
                </a:ln>
                <a:solidFill>
                  <a:srgbClr val="FFFFFF"/>
                </a:solidFill>
                <a:effectLst/>
                <a:uLnTx/>
                <a:uFillTx/>
                <a:latin typeface="Arial"/>
                <a:cs typeface="Arial"/>
                <a:sym typeface="Arial"/>
              </a:rPr>
              <a:t>The road ahead is long, exactly why we start now.</a:t>
            </a:r>
          </a:p>
        </p:txBody>
      </p:sp>
    </p:spTree>
    <p:extLst>
      <p:ext uri="{BB962C8B-B14F-4D97-AF65-F5344CB8AC3E}">
        <p14:creationId xmlns:p14="http://schemas.microsoft.com/office/powerpoint/2010/main" val="155695394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96">
          <a:extLst>
            <a:ext uri="{FF2B5EF4-FFF2-40B4-BE49-F238E27FC236}">
              <a16:creationId xmlns:a16="http://schemas.microsoft.com/office/drawing/2014/main" id="{A8B9CFE4-EFA4-4A48-A94E-6E8169D35158}"/>
            </a:ext>
          </a:extLst>
        </p:cNvPr>
        <p:cNvGrpSpPr/>
        <p:nvPr/>
      </p:nvGrpSpPr>
      <p:grpSpPr>
        <a:xfrm>
          <a:off x="0" y="0"/>
          <a:ext cx="0" cy="0"/>
          <a:chOff x="0" y="0"/>
          <a:chExt cx="0" cy="0"/>
        </a:xfrm>
      </p:grpSpPr>
      <p:sp>
        <p:nvSpPr>
          <p:cNvPr id="97" name="Google Shape;97;p13">
            <a:extLst>
              <a:ext uri="{FF2B5EF4-FFF2-40B4-BE49-F238E27FC236}">
                <a16:creationId xmlns:a16="http://schemas.microsoft.com/office/drawing/2014/main" id="{A2F89DB8-B85E-D4E0-F095-8CA0E87B6971}"/>
              </a:ext>
            </a:extLst>
          </p:cNvPr>
          <p:cNvSpPr txBox="1">
            <a:spLocks noGrp="1"/>
          </p:cNvSpPr>
          <p:nvPr>
            <p:ph type="ctrTitle"/>
          </p:nvPr>
        </p:nvSpPr>
        <p:spPr>
          <a:xfrm>
            <a:off x="4775000" y="3009667"/>
            <a:ext cx="6512100" cy="546332"/>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0385B"/>
              </a:buClr>
              <a:buSzPct val="100000"/>
              <a:buFont typeface="Arial"/>
              <a:buNone/>
            </a:pPr>
            <a:r>
              <a:rPr lang="en-GB" dirty="0"/>
              <a:t>Thank You</a:t>
            </a:r>
            <a:endParaRPr dirty="0"/>
          </a:p>
        </p:txBody>
      </p:sp>
      <p:sp>
        <p:nvSpPr>
          <p:cNvPr id="98" name="Google Shape;98;p13">
            <a:extLst>
              <a:ext uri="{FF2B5EF4-FFF2-40B4-BE49-F238E27FC236}">
                <a16:creationId xmlns:a16="http://schemas.microsoft.com/office/drawing/2014/main" id="{292D4740-AF16-25F2-A40B-97A5C7826F66}"/>
              </a:ext>
            </a:extLst>
          </p:cNvPr>
          <p:cNvSpPr txBox="1">
            <a:spLocks noGrp="1"/>
          </p:cNvSpPr>
          <p:nvPr>
            <p:ph type="subTitle" idx="1"/>
          </p:nvPr>
        </p:nvSpPr>
        <p:spPr>
          <a:xfrm>
            <a:off x="4857470" y="3714693"/>
            <a:ext cx="6179765" cy="685858"/>
          </a:xfrm>
          <a:prstGeom prst="rect">
            <a:avLst/>
          </a:prstGeom>
          <a:noFill/>
          <a:ln>
            <a:noFill/>
          </a:ln>
        </p:spPr>
        <p:txBody>
          <a:bodyPr spcFirstLastPara="1" wrap="square" lIns="91425" tIns="45700" rIns="91425" bIns="45700" anchor="t" anchorCtr="0">
            <a:normAutofit fontScale="70000" lnSpcReduction="20000"/>
          </a:bodyPr>
          <a:lstStyle/>
          <a:p>
            <a:pPr marL="0" lvl="0" indent="0" algn="l">
              <a:spcBef>
                <a:spcPts val="0"/>
              </a:spcBef>
              <a:buSzPct val="100000"/>
            </a:pPr>
            <a:r>
              <a:rPr lang="en-GB" dirty="0"/>
              <a:t>Development of Access and Reimbursement of IVIG in Indonesia</a:t>
            </a:r>
          </a:p>
          <a:p>
            <a:pPr marL="0" lvl="0" indent="0" algn="l">
              <a:spcBef>
                <a:spcPts val="0"/>
              </a:spcBef>
              <a:buSzPct val="100000"/>
            </a:pPr>
            <a:endParaRPr lang="en-GB" dirty="0"/>
          </a:p>
          <a:p>
            <a:pPr marL="0" lvl="0" indent="0" algn="l" rtl="0">
              <a:lnSpc>
                <a:spcPct val="90000"/>
              </a:lnSpc>
              <a:spcBef>
                <a:spcPts val="0"/>
              </a:spcBef>
              <a:spcAft>
                <a:spcPts val="0"/>
              </a:spcAft>
              <a:buClr>
                <a:srgbClr val="00385B"/>
              </a:buClr>
              <a:buSzPct val="100000"/>
              <a:buNone/>
            </a:pPr>
            <a:r>
              <a:rPr lang="en-GB" dirty="0"/>
              <a:t>Dimas Adhi Sugiharto (President IPIPS / Board Member IPOPI)</a:t>
            </a:r>
            <a:endParaRPr dirty="0"/>
          </a:p>
        </p:txBody>
      </p:sp>
    </p:spTree>
    <p:extLst>
      <p:ext uri="{BB962C8B-B14F-4D97-AF65-F5344CB8AC3E}">
        <p14:creationId xmlns:p14="http://schemas.microsoft.com/office/powerpoint/2010/main" val="228290606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C56B890-5DB4-DB95-6F8F-2C57FAB08602}"/>
              </a:ext>
            </a:extLst>
          </p:cNvPr>
          <p:cNvSpPr>
            <a:spLocks noGrp="1"/>
          </p:cNvSpPr>
          <p:nvPr>
            <p:ph type="ctrTitle"/>
          </p:nvPr>
        </p:nvSpPr>
        <p:spPr/>
        <p:txBody>
          <a:bodyPr/>
          <a:lstStyle/>
          <a:p>
            <a:r>
              <a:rPr lang="en-US" dirty="0"/>
              <a:t>Appendix</a:t>
            </a:r>
            <a:endParaRPr lang="en-ID" dirty="0"/>
          </a:p>
        </p:txBody>
      </p:sp>
      <p:sp>
        <p:nvSpPr>
          <p:cNvPr id="5" name="Subtitle 4">
            <a:extLst>
              <a:ext uri="{FF2B5EF4-FFF2-40B4-BE49-F238E27FC236}">
                <a16:creationId xmlns:a16="http://schemas.microsoft.com/office/drawing/2014/main" id="{30348047-0305-F172-B12C-E98CE2AF0D3D}"/>
              </a:ext>
            </a:extLst>
          </p:cNvPr>
          <p:cNvSpPr>
            <a:spLocks noGrp="1"/>
          </p:cNvSpPr>
          <p:nvPr>
            <p:ph type="subTitle" idx="1"/>
          </p:nvPr>
        </p:nvSpPr>
        <p:spPr>
          <a:xfrm>
            <a:off x="4857470" y="3714692"/>
            <a:ext cx="6179765" cy="1200207"/>
          </a:xfrm>
        </p:spPr>
        <p:txBody>
          <a:bodyPr>
            <a:normAutofit/>
          </a:bodyPr>
          <a:lstStyle/>
          <a:p>
            <a:r>
              <a:rPr lang="en-GB" sz="1400" dirty="0"/>
              <a:t>Development of Access and Reimbursement of IVIG in Indonesia</a:t>
            </a:r>
            <a:endParaRPr lang="en-ID" sz="1400" dirty="0"/>
          </a:p>
          <a:p>
            <a:r>
              <a:rPr lang="en-ID" sz="1400" dirty="0"/>
              <a:t>Dimas Adhi Sugiharto</a:t>
            </a:r>
            <a:endParaRPr lang="en-GB" sz="1400" dirty="0"/>
          </a:p>
        </p:txBody>
      </p:sp>
    </p:spTree>
    <p:extLst>
      <p:ext uri="{BB962C8B-B14F-4D97-AF65-F5344CB8AC3E}">
        <p14:creationId xmlns:p14="http://schemas.microsoft.com/office/powerpoint/2010/main" val="202178211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p15"/>
          <p:cNvSpPr txBox="1">
            <a:spLocks noGrp="1"/>
          </p:cNvSpPr>
          <p:nvPr>
            <p:ph type="body" idx="1"/>
          </p:nvPr>
        </p:nvSpPr>
        <p:spPr>
          <a:xfrm>
            <a:off x="453625" y="1737577"/>
            <a:ext cx="11165400" cy="4040400"/>
          </a:xfrm>
          <a:prstGeom prst="rect">
            <a:avLst/>
          </a:prstGeom>
        </p:spPr>
        <p:txBody>
          <a:bodyPr spcFirstLastPara="1" wrap="square" lIns="91425" tIns="45700" rIns="91425" bIns="45700" anchor="t" anchorCtr="0">
            <a:noAutofit/>
          </a:bodyPr>
          <a:lstStyle/>
          <a:p>
            <a:pPr marL="457200" lvl="0" indent="-294640" algn="l" rtl="0">
              <a:lnSpc>
                <a:spcPct val="80000"/>
              </a:lnSpc>
              <a:spcBef>
                <a:spcPts val="1000"/>
              </a:spcBef>
              <a:spcAft>
                <a:spcPts val="0"/>
              </a:spcAft>
              <a:buSzPts val="1040"/>
              <a:buAutoNum type="arabicPeriod"/>
            </a:pPr>
            <a:r>
              <a:rPr lang="en-GB" sz="1040"/>
              <a:t>Introduction</a:t>
            </a:r>
            <a:endParaRPr sz="1040"/>
          </a:p>
          <a:p>
            <a:pPr marL="914400" lvl="1" indent="-304800" algn="l" rtl="0">
              <a:lnSpc>
                <a:spcPct val="80000"/>
              </a:lnSpc>
              <a:spcBef>
                <a:spcPts val="0"/>
              </a:spcBef>
              <a:spcAft>
                <a:spcPts val="0"/>
              </a:spcAft>
              <a:buSzPts val="1200"/>
              <a:buAutoNum type="alphaLcPeriod"/>
            </a:pPr>
            <a:r>
              <a:rPr lang="en-GB" sz="1200"/>
              <a:t>Indonesia Profile</a:t>
            </a:r>
            <a:endParaRPr sz="1200"/>
          </a:p>
          <a:p>
            <a:pPr marL="1371600" lvl="2" indent="-299719" algn="l" rtl="0">
              <a:lnSpc>
                <a:spcPct val="80000"/>
              </a:lnSpc>
              <a:spcBef>
                <a:spcPts val="0"/>
              </a:spcBef>
              <a:spcAft>
                <a:spcPts val="0"/>
              </a:spcAft>
              <a:buSzPts val="1120"/>
              <a:buAutoNum type="romanLcPeriod"/>
            </a:pPr>
            <a:r>
              <a:rPr lang="en-GB" sz="1120"/>
              <a:t>Geographical nation: 17k island, geographically sparsely populated, current health support system (how many hospital)</a:t>
            </a:r>
            <a:endParaRPr sz="1120"/>
          </a:p>
          <a:p>
            <a:pPr marL="1371600" lvl="2" indent="-299719" algn="l" rtl="0">
              <a:lnSpc>
                <a:spcPct val="80000"/>
              </a:lnSpc>
              <a:spcBef>
                <a:spcPts val="0"/>
              </a:spcBef>
              <a:spcAft>
                <a:spcPts val="0"/>
              </a:spcAft>
              <a:buSzPts val="1120"/>
              <a:buAutoNum type="romanLcPeriod"/>
            </a:pPr>
            <a:r>
              <a:rPr lang="en-GB" sz="1120"/>
              <a:t>PID life index 2023 (challenges in Indonesia for PID and recent improvement in fornas inclusion)</a:t>
            </a:r>
            <a:endParaRPr sz="1120"/>
          </a:p>
          <a:p>
            <a:pPr marL="1371600" lvl="2" indent="-299719" algn="l" rtl="0">
              <a:lnSpc>
                <a:spcPct val="80000"/>
              </a:lnSpc>
              <a:spcBef>
                <a:spcPts val="0"/>
              </a:spcBef>
              <a:spcAft>
                <a:spcPts val="0"/>
              </a:spcAft>
              <a:buSzPts val="1120"/>
              <a:buAutoNum type="romanLcPeriod"/>
            </a:pPr>
            <a:r>
              <a:rPr lang="en-GB" sz="1120"/>
              <a:t>IPIPS role</a:t>
            </a:r>
            <a:endParaRPr sz="1120"/>
          </a:p>
          <a:p>
            <a:pPr marL="457200" lvl="0" indent="-294640" algn="l" rtl="0">
              <a:lnSpc>
                <a:spcPct val="80000"/>
              </a:lnSpc>
              <a:spcBef>
                <a:spcPts val="0"/>
              </a:spcBef>
              <a:spcAft>
                <a:spcPts val="0"/>
              </a:spcAft>
              <a:buSzPts val="1040"/>
              <a:buAutoNum type="arabicPeriod"/>
            </a:pPr>
            <a:r>
              <a:rPr lang="en-GB" sz="1040"/>
              <a:t>Deep dive on progress of IVIG inclusion</a:t>
            </a:r>
            <a:endParaRPr sz="1040"/>
          </a:p>
          <a:p>
            <a:pPr marL="914400" lvl="1" indent="-304800" algn="l" rtl="0">
              <a:lnSpc>
                <a:spcPct val="80000"/>
              </a:lnSpc>
              <a:spcBef>
                <a:spcPts val="0"/>
              </a:spcBef>
              <a:spcAft>
                <a:spcPts val="0"/>
              </a:spcAft>
              <a:buSzPts val="1200"/>
              <a:buAutoNum type="alphaLcPeriod"/>
            </a:pPr>
            <a:r>
              <a:rPr lang="en-GB" sz="1200"/>
              <a:t>Journey of inclusion: as per SK plasma material</a:t>
            </a:r>
            <a:endParaRPr sz="1200"/>
          </a:p>
          <a:p>
            <a:pPr marL="914400" lvl="1" indent="-304800" algn="l" rtl="0">
              <a:lnSpc>
                <a:spcPct val="80000"/>
              </a:lnSpc>
              <a:spcBef>
                <a:spcPts val="0"/>
              </a:spcBef>
              <a:spcAft>
                <a:spcPts val="0"/>
              </a:spcAft>
              <a:buSzPts val="1200"/>
              <a:buAutoNum type="alphaLcPeriod"/>
            </a:pPr>
            <a:r>
              <a:rPr lang="en-GB" sz="1200"/>
              <a:t>Lessons learned from success</a:t>
            </a:r>
            <a:endParaRPr sz="1200"/>
          </a:p>
          <a:p>
            <a:pPr marL="1371600" lvl="2" indent="-299719" algn="l" rtl="0">
              <a:lnSpc>
                <a:spcPct val="80000"/>
              </a:lnSpc>
              <a:spcBef>
                <a:spcPts val="0"/>
              </a:spcBef>
              <a:spcAft>
                <a:spcPts val="0"/>
              </a:spcAft>
              <a:buSzPts val="1120"/>
              <a:buAutoNum type="romanLcPeriod"/>
            </a:pPr>
            <a:r>
              <a:rPr lang="en-GB" sz="1120"/>
              <a:t>Strong engagement with MAP for stakeholder access</a:t>
            </a:r>
            <a:endParaRPr sz="1120"/>
          </a:p>
          <a:p>
            <a:pPr marL="1371600" lvl="2" indent="-299719" algn="l" rtl="0">
              <a:lnSpc>
                <a:spcPct val="80000"/>
              </a:lnSpc>
              <a:spcBef>
                <a:spcPts val="0"/>
              </a:spcBef>
              <a:spcAft>
                <a:spcPts val="0"/>
              </a:spcAft>
              <a:buSzPts val="1120"/>
              <a:buAutoNum type="romanLcPeriod"/>
            </a:pPr>
            <a:r>
              <a:rPr lang="en-GB" sz="1120"/>
              <a:t>Amplify patients voice via Mainstream Media and Social Media</a:t>
            </a:r>
            <a:endParaRPr sz="1120"/>
          </a:p>
          <a:p>
            <a:pPr marL="1371600" lvl="2" indent="-299719" algn="l" rtl="0">
              <a:lnSpc>
                <a:spcPct val="80000"/>
              </a:lnSpc>
              <a:spcBef>
                <a:spcPts val="0"/>
              </a:spcBef>
              <a:spcAft>
                <a:spcPts val="0"/>
              </a:spcAft>
              <a:buSzPts val="1120"/>
              <a:buAutoNum type="romanLcPeriod"/>
            </a:pPr>
            <a:r>
              <a:rPr lang="en-GB" sz="1120"/>
              <a:t>Internal capacity building (IPOPI advocacy workshop 2023 and its impact to IPIPS strategy)</a:t>
            </a:r>
            <a:endParaRPr sz="1120"/>
          </a:p>
          <a:p>
            <a:pPr marL="914400" lvl="1" indent="-304800" algn="l" rtl="0">
              <a:lnSpc>
                <a:spcPct val="80000"/>
              </a:lnSpc>
              <a:spcBef>
                <a:spcPts val="0"/>
              </a:spcBef>
              <a:spcAft>
                <a:spcPts val="0"/>
              </a:spcAft>
              <a:buSzPts val="1200"/>
              <a:buAutoNum type="alphaLcPeriod"/>
            </a:pPr>
            <a:r>
              <a:rPr lang="en-GB" sz="1200"/>
              <a:t>Current challenges:</a:t>
            </a:r>
            <a:endParaRPr sz="1200"/>
          </a:p>
          <a:p>
            <a:pPr marL="1371600" lvl="2" indent="-299719" algn="l" rtl="0">
              <a:lnSpc>
                <a:spcPct val="80000"/>
              </a:lnSpc>
              <a:spcBef>
                <a:spcPts val="0"/>
              </a:spcBef>
              <a:spcAft>
                <a:spcPts val="0"/>
              </a:spcAft>
              <a:buSzPts val="1120"/>
              <a:buAutoNum type="romanLcPeriod"/>
            </a:pPr>
            <a:r>
              <a:rPr lang="en-GB" sz="1120"/>
              <a:t>Implementation gap: </a:t>
            </a:r>
            <a:endParaRPr sz="1120"/>
          </a:p>
          <a:p>
            <a:pPr marL="1828800" lvl="3" indent="-294639" algn="l" rtl="0">
              <a:lnSpc>
                <a:spcPct val="80000"/>
              </a:lnSpc>
              <a:spcBef>
                <a:spcPts val="0"/>
              </a:spcBef>
              <a:spcAft>
                <a:spcPts val="0"/>
              </a:spcAft>
              <a:buSzPts val="1040"/>
              <a:buAutoNum type="arabicPeriod"/>
            </a:pPr>
            <a:r>
              <a:rPr lang="en-GB" sz="1040"/>
              <a:t>scarcity of PID specialist (both adult and paediatrician)</a:t>
            </a:r>
            <a:endParaRPr sz="1040"/>
          </a:p>
          <a:p>
            <a:pPr marL="1828800" lvl="3" indent="-294639" algn="l" rtl="0">
              <a:lnSpc>
                <a:spcPct val="80000"/>
              </a:lnSpc>
              <a:spcBef>
                <a:spcPts val="0"/>
              </a:spcBef>
              <a:spcAft>
                <a:spcPts val="0"/>
              </a:spcAft>
              <a:buSzPts val="1040"/>
              <a:buAutoNum type="arabicPeriod"/>
            </a:pPr>
            <a:r>
              <a:rPr lang="en-GB" sz="1040"/>
              <a:t>Though dosing per international standar (400mg / kg) in implementation there is hard cap of IDR xx per 1 time treatment (leaving patients to be undertreated)</a:t>
            </a:r>
            <a:endParaRPr sz="1040"/>
          </a:p>
          <a:p>
            <a:pPr marL="457200" lvl="0" indent="-294640" algn="l" rtl="0">
              <a:lnSpc>
                <a:spcPct val="80000"/>
              </a:lnSpc>
              <a:spcBef>
                <a:spcPts val="0"/>
              </a:spcBef>
              <a:spcAft>
                <a:spcPts val="0"/>
              </a:spcAft>
              <a:buSzPts val="1040"/>
              <a:buAutoNum type="arabicPeriod"/>
            </a:pPr>
            <a:r>
              <a:rPr lang="en-GB" sz="1040"/>
              <a:t>Next Step</a:t>
            </a:r>
            <a:endParaRPr sz="1040"/>
          </a:p>
          <a:p>
            <a:pPr marL="914400" lvl="1" indent="-294640" algn="l" rtl="0">
              <a:lnSpc>
                <a:spcPct val="80000"/>
              </a:lnSpc>
              <a:spcBef>
                <a:spcPts val="0"/>
              </a:spcBef>
              <a:spcAft>
                <a:spcPts val="0"/>
              </a:spcAft>
              <a:buSzPts val="1040"/>
              <a:buAutoNum type="alphaLcPeriod"/>
            </a:pPr>
            <a:r>
              <a:rPr lang="en-GB" sz="1040"/>
              <a:t>Advocate for higher limit -&gt; patients story: though they are now fully covered by BPJS 100% free, there are instances where they only get 3 vial (for adolescence and adult) due to hard cap of treatment limit</a:t>
            </a:r>
            <a:endParaRPr sz="1040"/>
          </a:p>
          <a:p>
            <a:pPr marL="914400" lvl="1" indent="-294640" algn="l" rtl="0">
              <a:lnSpc>
                <a:spcPct val="80000"/>
              </a:lnSpc>
              <a:spcBef>
                <a:spcPts val="0"/>
              </a:spcBef>
              <a:spcAft>
                <a:spcPts val="0"/>
              </a:spcAft>
              <a:buSzPts val="1040"/>
              <a:buAutoNum type="alphaLcPeriod"/>
            </a:pPr>
            <a:r>
              <a:rPr lang="en-GB" sz="1040"/>
              <a:t>Continue socialisation to spark interest in PID especially for medical community</a:t>
            </a:r>
            <a:endParaRPr sz="1040"/>
          </a:p>
          <a:p>
            <a:pPr marL="1371600" lvl="2" indent="-294639" algn="l" rtl="0">
              <a:lnSpc>
                <a:spcPct val="80000"/>
              </a:lnSpc>
              <a:spcBef>
                <a:spcPts val="0"/>
              </a:spcBef>
              <a:spcAft>
                <a:spcPts val="0"/>
              </a:spcAft>
              <a:buSzPts val="1040"/>
              <a:buAutoNum type="romanLcPeriod"/>
            </a:pPr>
            <a:r>
              <a:rPr lang="en-GB" sz="1040"/>
              <a:t>38 provinces in Indonesia, so far only xx province are covered (mostly in Java island)</a:t>
            </a:r>
            <a:endParaRPr sz="1040"/>
          </a:p>
          <a:p>
            <a:pPr marL="1371600" lvl="2" indent="-294639" algn="l" rtl="0">
              <a:lnSpc>
                <a:spcPct val="80000"/>
              </a:lnSpc>
              <a:spcBef>
                <a:spcPts val="0"/>
              </a:spcBef>
              <a:spcAft>
                <a:spcPts val="0"/>
              </a:spcAft>
              <a:buSzPts val="1040"/>
              <a:buAutoNum type="romanLcPeriod"/>
            </a:pPr>
            <a:r>
              <a:rPr lang="en-GB" sz="1040"/>
              <a:t>70% of doc located in Jakarta -&gt; requiring patients to travel for even diagnosed therefrore PID treatment covered</a:t>
            </a:r>
            <a:endParaRPr sz="1040"/>
          </a:p>
          <a:p>
            <a:pPr marL="1371600" lvl="2" indent="-294639" algn="l" rtl="0">
              <a:lnSpc>
                <a:spcPct val="80000"/>
              </a:lnSpc>
              <a:spcBef>
                <a:spcPts val="0"/>
              </a:spcBef>
              <a:spcAft>
                <a:spcPts val="0"/>
              </a:spcAft>
              <a:buSzPts val="1040"/>
              <a:buAutoNum type="romanLcPeriod"/>
            </a:pPr>
            <a:r>
              <a:rPr lang="en-GB" sz="1040"/>
              <a:t>RSCM is the only hospital that can treat PID at scale (have adult and Paediatrician for PID), significant concentration risk</a:t>
            </a:r>
            <a:endParaRPr sz="1040"/>
          </a:p>
          <a:p>
            <a:pPr marL="457200" lvl="0" indent="-294640" algn="l" rtl="0">
              <a:lnSpc>
                <a:spcPct val="80000"/>
              </a:lnSpc>
              <a:spcBef>
                <a:spcPts val="0"/>
              </a:spcBef>
              <a:spcAft>
                <a:spcPts val="0"/>
              </a:spcAft>
              <a:buSzPts val="1040"/>
              <a:buAutoNum type="arabicPeriod"/>
            </a:pPr>
            <a:r>
              <a:rPr lang="en-GB" sz="1040"/>
              <a:t>Thank you and quotes ?</a:t>
            </a:r>
            <a:endParaRPr sz="1040"/>
          </a:p>
        </p:txBody>
      </p:sp>
      <p:sp>
        <p:nvSpPr>
          <p:cNvPr id="111" name="Google Shape;111;p15"/>
          <p:cNvSpPr txBox="1">
            <a:spLocks noGrp="1"/>
          </p:cNvSpPr>
          <p:nvPr>
            <p:ph type="ctrTitle"/>
          </p:nvPr>
        </p:nvSpPr>
        <p:spPr>
          <a:xfrm>
            <a:off x="453631" y="1149065"/>
            <a:ext cx="11165400" cy="958800"/>
          </a:xfrm>
          <a:prstGeom prst="rect">
            <a:avLst/>
          </a:prstGeom>
        </p:spPr>
        <p:txBody>
          <a:bodyPr spcFirstLastPara="1" wrap="square" lIns="91425" tIns="45700" rIns="91425" bIns="45700" anchor="t" anchorCtr="0">
            <a:normAutofit/>
          </a:bodyPr>
          <a:lstStyle/>
          <a:p>
            <a:pPr marL="0" lvl="0" indent="0" algn="l" rtl="0">
              <a:spcBef>
                <a:spcPts val="0"/>
              </a:spcBef>
              <a:spcAft>
                <a:spcPts val="0"/>
              </a:spcAft>
              <a:buNone/>
            </a:pPr>
            <a:r>
              <a:rPr lang="en-GB"/>
              <a:t>Outline</a:t>
            </a:r>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6EAFC8-7C2B-E87F-BF40-BF772214367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FF757A6-E448-E669-14B0-588B333912FA}"/>
              </a:ext>
            </a:extLst>
          </p:cNvPr>
          <p:cNvSpPr>
            <a:spLocks noGrp="1"/>
          </p:cNvSpPr>
          <p:nvPr>
            <p:ph type="ctrTitle"/>
          </p:nvPr>
        </p:nvSpPr>
        <p:spPr>
          <a:xfrm>
            <a:off x="3418113" y="2795467"/>
            <a:ext cx="7619122" cy="2050838"/>
          </a:xfrm>
        </p:spPr>
        <p:txBody>
          <a:bodyPr>
            <a:normAutofit/>
          </a:bodyPr>
          <a:lstStyle/>
          <a:p>
            <a:r>
              <a:rPr lang="en-US" dirty="0"/>
              <a:t>Question and Answers</a:t>
            </a:r>
            <a:endParaRPr lang="en-GB" dirty="0"/>
          </a:p>
        </p:txBody>
      </p:sp>
      <p:sp>
        <p:nvSpPr>
          <p:cNvPr id="3" name="Subtitle 2">
            <a:extLst>
              <a:ext uri="{FF2B5EF4-FFF2-40B4-BE49-F238E27FC236}">
                <a16:creationId xmlns:a16="http://schemas.microsoft.com/office/drawing/2014/main" id="{96F97D48-4B8A-20FB-16F8-B0831A0FB048}"/>
              </a:ext>
            </a:extLst>
          </p:cNvPr>
          <p:cNvSpPr>
            <a:spLocks noGrp="1"/>
          </p:cNvSpPr>
          <p:nvPr>
            <p:ph type="subTitle" idx="1"/>
          </p:nvPr>
        </p:nvSpPr>
        <p:spPr>
          <a:xfrm>
            <a:off x="4857470" y="3714692"/>
            <a:ext cx="6179765" cy="1241356"/>
          </a:xfrm>
        </p:spPr>
        <p:txBody>
          <a:bodyPr>
            <a:normAutofit/>
          </a:bodyPr>
          <a:lstStyle/>
          <a:p>
            <a:endParaRPr lang="en-GB" dirty="0"/>
          </a:p>
        </p:txBody>
      </p:sp>
    </p:spTree>
    <p:extLst>
      <p:ext uri="{BB962C8B-B14F-4D97-AF65-F5344CB8AC3E}">
        <p14:creationId xmlns:p14="http://schemas.microsoft.com/office/powerpoint/2010/main" val="229253833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74B1BD-99BD-8626-6504-3D4E1D7C700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55322BD-8930-0AAD-E7BE-058DA5577C01}"/>
              </a:ext>
            </a:extLst>
          </p:cNvPr>
          <p:cNvSpPr>
            <a:spLocks noGrp="1"/>
          </p:cNvSpPr>
          <p:nvPr>
            <p:ph type="ctrTitle"/>
          </p:nvPr>
        </p:nvSpPr>
        <p:spPr>
          <a:xfrm>
            <a:off x="4857471" y="1856669"/>
            <a:ext cx="6179765" cy="2050838"/>
          </a:xfrm>
        </p:spPr>
        <p:txBody>
          <a:bodyPr>
            <a:normAutofit fontScale="90000"/>
          </a:bodyPr>
          <a:lstStyle/>
          <a:p>
            <a:r>
              <a:rPr lang="en-GB" dirty="0"/>
              <a:t>Collaborative Workshop: Discuss actionable steps to have</a:t>
            </a:r>
            <a:br>
              <a:rPr lang="en-GB" dirty="0"/>
            </a:br>
            <a:r>
              <a:rPr lang="en-GB" dirty="0"/>
              <a:t>IG reimbursement at a national level</a:t>
            </a:r>
          </a:p>
        </p:txBody>
      </p:sp>
      <p:sp>
        <p:nvSpPr>
          <p:cNvPr id="3" name="Subtitle 2">
            <a:extLst>
              <a:ext uri="{FF2B5EF4-FFF2-40B4-BE49-F238E27FC236}">
                <a16:creationId xmlns:a16="http://schemas.microsoft.com/office/drawing/2014/main" id="{557AE170-788C-8D4B-B97D-53B41E7C5886}"/>
              </a:ext>
            </a:extLst>
          </p:cNvPr>
          <p:cNvSpPr>
            <a:spLocks noGrp="1"/>
          </p:cNvSpPr>
          <p:nvPr>
            <p:ph type="subTitle" idx="1"/>
          </p:nvPr>
        </p:nvSpPr>
        <p:spPr>
          <a:xfrm>
            <a:off x="4857470" y="3714691"/>
            <a:ext cx="6179765" cy="2337765"/>
          </a:xfrm>
        </p:spPr>
        <p:txBody>
          <a:bodyPr>
            <a:normAutofit/>
          </a:bodyPr>
          <a:lstStyle/>
          <a:p>
            <a:r>
              <a:rPr lang="en-GB" b="1" i="1" dirty="0"/>
              <a:t>Martine Pergent</a:t>
            </a:r>
          </a:p>
        </p:txBody>
      </p:sp>
    </p:spTree>
    <p:extLst>
      <p:ext uri="{BB962C8B-B14F-4D97-AF65-F5344CB8AC3E}">
        <p14:creationId xmlns:p14="http://schemas.microsoft.com/office/powerpoint/2010/main" val="243886472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Posição de Conteúdo 4">
            <a:extLst>
              <a:ext uri="{FF2B5EF4-FFF2-40B4-BE49-F238E27FC236}">
                <a16:creationId xmlns:a16="http://schemas.microsoft.com/office/drawing/2014/main" id="{3D201BB5-00B8-303C-BC18-8537DC1BD181}"/>
              </a:ext>
            </a:extLst>
          </p:cNvPr>
          <p:cNvPicPr>
            <a:picLocks noGrp="1" noChangeAspect="1"/>
          </p:cNvPicPr>
          <p:nvPr>
            <p:ph idx="1"/>
          </p:nvPr>
        </p:nvPicPr>
        <p:blipFill>
          <a:blip r:embed="rId2"/>
          <a:srcRect/>
          <a:stretch/>
        </p:blipFill>
        <p:spPr>
          <a:xfrm>
            <a:off x="0" y="0"/>
            <a:ext cx="12192000" cy="6858000"/>
          </a:xfrm>
        </p:spPr>
      </p:pic>
      <p:sp>
        <p:nvSpPr>
          <p:cNvPr id="2" name="Subtítulo 2">
            <a:extLst>
              <a:ext uri="{FF2B5EF4-FFF2-40B4-BE49-F238E27FC236}">
                <a16:creationId xmlns:a16="http://schemas.microsoft.com/office/drawing/2014/main" id="{957CBBD5-0BDD-CC5E-8D92-39A6135FEFF6}"/>
              </a:ext>
            </a:extLst>
          </p:cNvPr>
          <p:cNvSpPr txBox="1">
            <a:spLocks/>
          </p:cNvSpPr>
          <p:nvPr/>
        </p:nvSpPr>
        <p:spPr>
          <a:xfrm>
            <a:off x="467857" y="1683516"/>
            <a:ext cx="11256286" cy="3816512"/>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50000"/>
                    <a:lumOff val="50000"/>
                  </a:schemeClr>
                </a:solidFill>
                <a:latin typeface="Arial" panose="020B0604020202020204" pitchFamily="34" charset="0"/>
                <a:ea typeface="+mn-ea"/>
                <a:cs typeface="Arial" panose="020B0604020202020204" pitchFamily="34" charset="0"/>
              </a:defRPr>
            </a:lvl1pPr>
            <a:lvl2pPr marL="0" indent="-1080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2pPr>
            <a:lvl3pPr marL="216000" indent="-1080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3pPr>
            <a:lvl4pPr marL="324000" indent="-1080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4pPr>
            <a:lvl5pPr marL="432000" indent="-1080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en-GB" sz="3600" b="1" dirty="0">
              <a:solidFill>
                <a:schemeClr val="tx1"/>
              </a:solidFill>
            </a:endParaRPr>
          </a:p>
          <a:p>
            <a:pPr algn="ctr"/>
            <a:r>
              <a:rPr lang="en-GB" sz="4000" b="1" dirty="0">
                <a:solidFill>
                  <a:schemeClr val="tx1"/>
                </a:solidFill>
              </a:rPr>
              <a:t>COFFEE BREAK</a:t>
            </a:r>
          </a:p>
          <a:p>
            <a:pPr algn="ctr"/>
            <a:r>
              <a:rPr lang="en-GB" sz="2000" b="1" dirty="0">
                <a:solidFill>
                  <a:schemeClr val="tx1"/>
                </a:solidFill>
              </a:rPr>
              <a:t>Session 4 starts at 16:15</a:t>
            </a:r>
          </a:p>
          <a:p>
            <a:pPr algn="ctr"/>
            <a:endParaRPr lang="en-GB" dirty="0"/>
          </a:p>
        </p:txBody>
      </p:sp>
    </p:spTree>
    <p:extLst>
      <p:ext uri="{BB962C8B-B14F-4D97-AF65-F5344CB8AC3E}">
        <p14:creationId xmlns:p14="http://schemas.microsoft.com/office/powerpoint/2010/main" val="3383965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93FF1E-BD28-4792-83F9-1DBC117CAE35}"/>
            </a:ext>
          </a:extLst>
        </p:cNvPr>
        <p:cNvGrpSpPr/>
        <p:nvPr/>
      </p:nvGrpSpPr>
      <p:grpSpPr>
        <a:xfrm>
          <a:off x="0" y="0"/>
          <a:ext cx="0" cy="0"/>
          <a:chOff x="0" y="0"/>
          <a:chExt cx="0" cy="0"/>
        </a:xfrm>
      </p:grpSpPr>
      <p:sp>
        <p:nvSpPr>
          <p:cNvPr id="3" name="Titre 1">
            <a:extLst>
              <a:ext uri="{FF2B5EF4-FFF2-40B4-BE49-F238E27FC236}">
                <a16:creationId xmlns:a16="http://schemas.microsoft.com/office/drawing/2014/main" id="{4AF31E15-5E4A-A594-D231-41650AAAABD5}"/>
              </a:ext>
            </a:extLst>
          </p:cNvPr>
          <p:cNvSpPr txBox="1">
            <a:spLocks/>
          </p:cNvSpPr>
          <p:nvPr/>
        </p:nvSpPr>
        <p:spPr>
          <a:xfrm>
            <a:off x="521647" y="911275"/>
            <a:ext cx="11082524" cy="446688"/>
          </a:xfrm>
          <a:prstGeom prst="rect">
            <a:avLst/>
          </a:prstGeom>
          <a:solidFill>
            <a:srgbClr val="0072AE"/>
          </a:solidFill>
        </p:spPr>
        <p:txBody>
          <a:bodyPr>
            <a:noAutofit/>
          </a:bodyPr>
          <a:lstStyle>
            <a:lvl1pPr algn="l" defTabSz="914400" rtl="0" eaLnBrk="1" latinLnBrk="0" hangingPunct="1">
              <a:lnSpc>
                <a:spcPct val="90000"/>
              </a:lnSpc>
              <a:spcBef>
                <a:spcPct val="0"/>
              </a:spcBef>
              <a:buNone/>
              <a:defRPr sz="4400" kern="1200">
                <a:solidFill>
                  <a:srgbClr val="0072AE"/>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GB" sz="2400" dirty="0">
                <a:solidFill>
                  <a:prstClr val="white"/>
                </a:solidFill>
              </a:rPr>
              <a:t>Plasmapheresis</a:t>
            </a:r>
            <a:endParaRPr kumimoji="0" lang="en-GB" sz="2400" b="0"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GB" sz="4000" b="0"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endParaRPr>
          </a:p>
        </p:txBody>
      </p:sp>
      <p:sp>
        <p:nvSpPr>
          <p:cNvPr id="2" name="Título 2">
            <a:extLst>
              <a:ext uri="{FF2B5EF4-FFF2-40B4-BE49-F238E27FC236}">
                <a16:creationId xmlns:a16="http://schemas.microsoft.com/office/drawing/2014/main" id="{77C5FFF2-76FC-CC0B-B217-B59E193A8569}"/>
              </a:ext>
            </a:extLst>
          </p:cNvPr>
          <p:cNvSpPr txBox="1">
            <a:spLocks/>
          </p:cNvSpPr>
          <p:nvPr/>
        </p:nvSpPr>
        <p:spPr>
          <a:xfrm>
            <a:off x="521647" y="1508294"/>
            <a:ext cx="11165453" cy="958805"/>
          </a:xfrm>
          <a:prstGeom prst="rect">
            <a:avLst/>
          </a:prstGeom>
        </p:spPr>
        <p:txBody>
          <a:bodyPr>
            <a:normAutofit/>
          </a:bodyPr>
          <a:lstStyle>
            <a:lvl1pPr algn="l" defTabSz="914400" rtl="0" eaLnBrk="1" latinLnBrk="0" hangingPunct="1">
              <a:lnSpc>
                <a:spcPct val="90000"/>
              </a:lnSpc>
              <a:spcBef>
                <a:spcPct val="0"/>
              </a:spcBef>
              <a:buNone/>
              <a:defRPr sz="3200" b="1" i="0" kern="1200">
                <a:solidFill>
                  <a:srgbClr val="00385B"/>
                </a:solidFill>
                <a:latin typeface="Arial" panose="020B0604020202020204" pitchFamily="34" charset="0"/>
                <a:ea typeface="+mj-ea"/>
                <a:cs typeface="Arial" panose="020B0604020202020204" pitchFamily="34" charset="0"/>
              </a:defRPr>
            </a:lvl1pPr>
          </a:lstStyle>
          <a:p>
            <a:r>
              <a:rPr lang="en-US" sz="2400" dirty="0"/>
              <a:t>A longer process than blood donation (</a:t>
            </a:r>
            <a:r>
              <a:rPr lang="en-US" sz="2400" dirty="0" err="1"/>
              <a:t>ie</a:t>
            </a:r>
            <a:r>
              <a:rPr lang="en-US" sz="2400" dirty="0"/>
              <a:t> 1h30) in a specialized </a:t>
            </a:r>
            <a:r>
              <a:rPr lang="en-US" sz="2400" dirty="0" err="1"/>
              <a:t>centre</a:t>
            </a:r>
            <a:endParaRPr lang="pt-PT" sz="2400" dirty="0"/>
          </a:p>
        </p:txBody>
      </p:sp>
      <p:pic>
        <p:nvPicPr>
          <p:cNvPr id="4" name="Picture 3">
            <a:extLst>
              <a:ext uri="{FF2B5EF4-FFF2-40B4-BE49-F238E27FC236}">
                <a16:creationId xmlns:a16="http://schemas.microsoft.com/office/drawing/2014/main" id="{4C17F4AB-C69F-1C1E-F0EC-37FCCAAFEE3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4694" y="2723333"/>
            <a:ext cx="4183554" cy="3304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9DF959A0-352B-DE0E-1071-592AB448DF5F}"/>
              </a:ext>
            </a:extLst>
          </p:cNvPr>
          <p:cNvPicPr>
            <a:picLocks noChangeAspect="1"/>
          </p:cNvPicPr>
          <p:nvPr/>
        </p:nvPicPr>
        <p:blipFill>
          <a:blip r:embed="rId4"/>
          <a:stretch>
            <a:fillRect/>
          </a:stretch>
        </p:blipFill>
        <p:spPr>
          <a:xfrm>
            <a:off x="6540794" y="1987696"/>
            <a:ext cx="3089275" cy="4119034"/>
          </a:xfrm>
          <a:prstGeom prst="rect">
            <a:avLst/>
          </a:prstGeom>
        </p:spPr>
      </p:pic>
    </p:spTree>
    <p:extLst>
      <p:ext uri="{BB962C8B-B14F-4D97-AF65-F5344CB8AC3E}">
        <p14:creationId xmlns:p14="http://schemas.microsoft.com/office/powerpoint/2010/main" val="39538711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69531F-CFCF-9DC6-87C1-EDC2D66FC7C5}"/>
            </a:ext>
          </a:extLst>
        </p:cNvPr>
        <p:cNvGrpSpPr/>
        <p:nvPr/>
      </p:nvGrpSpPr>
      <p:grpSpPr>
        <a:xfrm>
          <a:off x="0" y="0"/>
          <a:ext cx="0" cy="0"/>
          <a:chOff x="0" y="0"/>
          <a:chExt cx="0" cy="0"/>
        </a:xfrm>
      </p:grpSpPr>
      <p:sp>
        <p:nvSpPr>
          <p:cNvPr id="3" name="Titre 1">
            <a:extLst>
              <a:ext uri="{FF2B5EF4-FFF2-40B4-BE49-F238E27FC236}">
                <a16:creationId xmlns:a16="http://schemas.microsoft.com/office/drawing/2014/main" id="{1C1DD9B7-2D68-1C77-0EE3-AF503F1525BC}"/>
              </a:ext>
            </a:extLst>
          </p:cNvPr>
          <p:cNvSpPr txBox="1">
            <a:spLocks/>
          </p:cNvSpPr>
          <p:nvPr/>
        </p:nvSpPr>
        <p:spPr>
          <a:xfrm>
            <a:off x="521647" y="911275"/>
            <a:ext cx="11082524" cy="446688"/>
          </a:xfrm>
          <a:prstGeom prst="rect">
            <a:avLst/>
          </a:prstGeom>
          <a:solidFill>
            <a:srgbClr val="0072AE"/>
          </a:solidFill>
        </p:spPr>
        <p:txBody>
          <a:bodyPr>
            <a:noAutofit/>
          </a:bodyPr>
          <a:lstStyle>
            <a:lvl1pPr algn="l" defTabSz="914400" rtl="0" eaLnBrk="1" latinLnBrk="0" hangingPunct="1">
              <a:lnSpc>
                <a:spcPct val="90000"/>
              </a:lnSpc>
              <a:spcBef>
                <a:spcPct val="0"/>
              </a:spcBef>
              <a:buNone/>
              <a:defRPr sz="4400" kern="1200">
                <a:solidFill>
                  <a:srgbClr val="0072AE"/>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GB" sz="2400" dirty="0">
                <a:solidFill>
                  <a:prstClr val="white"/>
                </a:solidFill>
              </a:rPr>
              <a:t>Understanding fractionation </a:t>
            </a:r>
            <a:endParaRPr kumimoji="0" lang="en-GB" sz="2400" b="0"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GB" sz="4000" b="0"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endParaRPr>
          </a:p>
        </p:txBody>
      </p:sp>
      <p:sp>
        <p:nvSpPr>
          <p:cNvPr id="6" name="CaixaDeTexto 12">
            <a:extLst>
              <a:ext uri="{FF2B5EF4-FFF2-40B4-BE49-F238E27FC236}">
                <a16:creationId xmlns:a16="http://schemas.microsoft.com/office/drawing/2014/main" id="{8FEDD542-1464-CCC5-BA9F-E642F6EF612B}"/>
              </a:ext>
            </a:extLst>
          </p:cNvPr>
          <p:cNvSpPr txBox="1"/>
          <p:nvPr/>
        </p:nvSpPr>
        <p:spPr>
          <a:xfrm>
            <a:off x="707718" y="1622521"/>
            <a:ext cx="6728220" cy="2463431"/>
          </a:xfrm>
          <a:prstGeom prst="rect">
            <a:avLst/>
          </a:prstGeom>
          <a:noFill/>
        </p:spPr>
        <p:txBody>
          <a:bodyPr wrap="square">
            <a:spAutoFit/>
          </a:bodyPr>
          <a:lstStyle/>
          <a:p>
            <a:pPr marL="0" marR="0" lvl="0" indent="0" algn="l" defTabSz="914400" rtl="0" eaLnBrk="1" fontAlgn="auto" latinLnBrk="0" hangingPunct="1">
              <a:lnSpc>
                <a:spcPct val="80000"/>
              </a:lnSpc>
              <a:spcBef>
                <a:spcPct val="20000"/>
              </a:spcBef>
              <a:spcAft>
                <a:spcPts val="0"/>
              </a:spcAft>
              <a:buClrTx/>
              <a:buSzTx/>
              <a:buFont typeface="Arial" pitchFamily="34" charset="0"/>
              <a:buChar char="•"/>
              <a:tabLst/>
              <a:defRPr/>
            </a:pPr>
            <a:r>
              <a:rPr kumimoji="0" lang="en-AU" altLang="en-US" sz="24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Developed by Edwin Cohn during WW2</a:t>
            </a:r>
          </a:p>
          <a:p>
            <a:pPr marL="0" marR="0" lvl="0" indent="0" algn="l" defTabSz="914400" rtl="0" eaLnBrk="1" fontAlgn="auto" latinLnBrk="0" hangingPunct="1">
              <a:lnSpc>
                <a:spcPct val="80000"/>
              </a:lnSpc>
              <a:spcBef>
                <a:spcPct val="20000"/>
              </a:spcBef>
              <a:spcAft>
                <a:spcPts val="0"/>
              </a:spcAft>
              <a:buClrTx/>
              <a:buSzTx/>
              <a:buFont typeface="Arial" pitchFamily="34" charset="0"/>
              <a:buChar char="•"/>
              <a:tabLst/>
              <a:defRPr/>
            </a:pPr>
            <a:r>
              <a:rPr kumimoji="0" lang="en-AU" altLang="en-US" sz="24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Proteins are purified by adding alcohol to</a:t>
            </a:r>
          </a:p>
          <a:p>
            <a:pPr marL="0" marR="0" lvl="0" indent="0" algn="l" defTabSz="914400" rtl="0" eaLnBrk="1" fontAlgn="auto" latinLnBrk="0" hangingPunct="1">
              <a:lnSpc>
                <a:spcPct val="80000"/>
              </a:lnSpc>
              <a:spcBef>
                <a:spcPct val="20000"/>
              </a:spcBef>
              <a:spcAft>
                <a:spcPts val="0"/>
              </a:spcAft>
              <a:buClrTx/>
              <a:buSzTx/>
              <a:tabLst/>
              <a:defRPr/>
            </a:pPr>
            <a:r>
              <a:rPr kumimoji="0" lang="en-AU" altLang="en-US" sz="24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 plasma in steel tanks at low temperatures</a:t>
            </a:r>
          </a:p>
          <a:p>
            <a:pPr marL="0" marR="0" lvl="0" indent="0" algn="l" defTabSz="914400" rtl="0" eaLnBrk="1" fontAlgn="auto" latinLnBrk="0" hangingPunct="1">
              <a:lnSpc>
                <a:spcPct val="80000"/>
              </a:lnSpc>
              <a:spcBef>
                <a:spcPct val="20000"/>
              </a:spcBef>
              <a:spcAft>
                <a:spcPts val="0"/>
              </a:spcAft>
              <a:buClrTx/>
              <a:buSzTx/>
              <a:buFont typeface="Arial" pitchFamily="34" charset="0"/>
              <a:buChar char="•"/>
              <a:tabLst/>
              <a:defRPr/>
            </a:pPr>
            <a:r>
              <a:rPr kumimoji="0" lang="en-AU" altLang="en-US" sz="24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The resulting precipitates are further purified into the main therapeutic plasma proteins </a:t>
            </a:r>
          </a:p>
          <a:p>
            <a:pPr marL="0" marR="0" lvl="0" indent="0" algn="l" defTabSz="914400" rtl="0" eaLnBrk="1" fontAlgn="auto" latinLnBrk="0" hangingPunct="1">
              <a:lnSpc>
                <a:spcPct val="80000"/>
              </a:lnSpc>
              <a:spcBef>
                <a:spcPct val="20000"/>
              </a:spcBef>
              <a:spcAft>
                <a:spcPts val="0"/>
              </a:spcAft>
              <a:buClrTx/>
              <a:buSzTx/>
              <a:buFont typeface="Arial" pitchFamily="34" charset="0"/>
              <a:buChar char="•"/>
              <a:tabLst/>
              <a:defRPr/>
            </a:pPr>
            <a:r>
              <a:rPr lang="en-AU" altLang="en-US" sz="2400" dirty="0">
                <a:solidFill>
                  <a:prstClr val="black"/>
                </a:solidFill>
                <a:latin typeface="Calibri" panose="020F0502020204030204"/>
                <a:cs typeface="Arial" panose="020B0604020202020204" pitchFamily="34" charset="0"/>
              </a:rPr>
              <a:t>Chromatography – John Curling another way, with separating gel</a:t>
            </a:r>
            <a:endParaRPr kumimoji="0" lang="en-AU" altLang="en-US" sz="24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p:txBody>
      </p:sp>
      <p:pic>
        <p:nvPicPr>
          <p:cNvPr id="7" name="Picture 6">
            <a:extLst>
              <a:ext uri="{FF2B5EF4-FFF2-40B4-BE49-F238E27FC236}">
                <a16:creationId xmlns:a16="http://schemas.microsoft.com/office/drawing/2014/main" id="{B4AD5944-C73D-2AC0-9913-730783576347}"/>
              </a:ext>
            </a:extLst>
          </p:cNvPr>
          <p:cNvPicPr>
            <a:picLocks noChangeAspect="1"/>
          </p:cNvPicPr>
          <p:nvPr/>
        </p:nvPicPr>
        <p:blipFill>
          <a:blip r:embed="rId3"/>
          <a:stretch>
            <a:fillRect/>
          </a:stretch>
        </p:blipFill>
        <p:spPr>
          <a:xfrm>
            <a:off x="707718" y="4039485"/>
            <a:ext cx="4367534" cy="2163290"/>
          </a:xfrm>
          <a:prstGeom prst="rect">
            <a:avLst/>
          </a:prstGeom>
        </p:spPr>
      </p:pic>
      <p:pic>
        <p:nvPicPr>
          <p:cNvPr id="8" name="Picture 6" descr="Edwin Cohn">
            <a:extLst>
              <a:ext uri="{FF2B5EF4-FFF2-40B4-BE49-F238E27FC236}">
                <a16:creationId xmlns:a16="http://schemas.microsoft.com/office/drawing/2014/main" id="{D807AD70-F252-300A-8B58-730BFAEC660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75016" y="4028601"/>
            <a:ext cx="1782626" cy="216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
            <a:extLst>
              <a:ext uri="{FF2B5EF4-FFF2-40B4-BE49-F238E27FC236}">
                <a16:creationId xmlns:a16="http://schemas.microsoft.com/office/drawing/2014/main" id="{FC685E41-B0F2-CEEE-FEF1-F2712B086D4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11435" y="876598"/>
            <a:ext cx="4352650" cy="5981402"/>
          </a:xfrm>
          <a:prstGeom prst="rect">
            <a:avLst/>
          </a:prstGeom>
          <a:solidFill>
            <a:srgbClr val="FFC000">
              <a:alpha val="0"/>
            </a:srgbClr>
          </a:solidFill>
          <a:ln>
            <a:noFill/>
          </a:ln>
        </p:spPr>
      </p:pic>
    </p:spTree>
    <p:extLst>
      <p:ext uri="{BB962C8B-B14F-4D97-AF65-F5344CB8AC3E}">
        <p14:creationId xmlns:p14="http://schemas.microsoft.com/office/powerpoint/2010/main" val="3551772856"/>
      </p:ext>
    </p:extLst>
  </p:cSld>
  <p:clrMapOvr>
    <a:masterClrMapping/>
  </p:clrMapOvr>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efault Design">
  <a:themeElements>
    <a:clrScheme name="Kantoorthema">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Kantoorthema">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the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Kantoorthema">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Kantoorthema">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the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Tema do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Tema do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822</TotalTime>
  <Words>3518</Words>
  <Application>Microsoft Office PowerPoint</Application>
  <PresentationFormat>Widescreen</PresentationFormat>
  <Paragraphs>569</Paragraphs>
  <Slides>77</Slides>
  <Notes>17</Notes>
  <HiddenSlides>0</HiddenSlides>
  <MMClips>1</MMClips>
  <ScaleCrop>false</ScaleCrop>
  <HeadingPairs>
    <vt:vector size="6" baseType="variant">
      <vt:variant>
        <vt:lpstr>Fonts Used</vt:lpstr>
      </vt:variant>
      <vt:variant>
        <vt:i4>13</vt:i4>
      </vt:variant>
      <vt:variant>
        <vt:lpstr>Theme</vt:lpstr>
      </vt:variant>
      <vt:variant>
        <vt:i4>5</vt:i4>
      </vt:variant>
      <vt:variant>
        <vt:lpstr>Slide Titles</vt:lpstr>
      </vt:variant>
      <vt:variant>
        <vt:i4>77</vt:i4>
      </vt:variant>
    </vt:vector>
  </HeadingPairs>
  <TitlesOfParts>
    <vt:vector size="95" baseType="lpstr">
      <vt:lpstr>Aptos</vt:lpstr>
      <vt:lpstr>Arial</vt:lpstr>
      <vt:lpstr>Arial Narrow</vt:lpstr>
      <vt:lpstr>Avenir Book</vt:lpstr>
      <vt:lpstr>Calibri</vt:lpstr>
      <vt:lpstr>Calibri Light</vt:lpstr>
      <vt:lpstr>Gill Sans</vt:lpstr>
      <vt:lpstr>Gill Sans MT</vt:lpstr>
      <vt:lpstr>Modern No. 20</vt:lpstr>
      <vt:lpstr>Nunito</vt:lpstr>
      <vt:lpstr>Roboto</vt:lpstr>
      <vt:lpstr>Times New Roman</vt:lpstr>
      <vt:lpstr>Wingdings</vt:lpstr>
      <vt:lpstr>Tema do Office</vt:lpstr>
      <vt:lpstr>Default Design</vt:lpstr>
      <vt:lpstr>Kantoorthema</vt:lpstr>
      <vt:lpstr>1_Tema do Office</vt:lpstr>
      <vt:lpstr>Simple Light</vt:lpstr>
      <vt:lpstr>PowerPoint Presentation</vt:lpstr>
      <vt:lpstr>SESSION 3: Plasma Collection and   Immunoglobulin Therapies </vt:lpstr>
      <vt:lpstr>Plasma collection and IG access in Asia</vt:lpstr>
      <vt:lpstr>Plasma Collection and IG Access in Asia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Everything you never had the chance to ask about the clinical applications of IG therapy </vt:lpstr>
      <vt:lpstr>PowerPoint Presentation</vt:lpstr>
      <vt:lpstr>Immunoglobulins since when?</vt:lpstr>
      <vt:lpstr>PowerPoint Presentation</vt:lpstr>
      <vt:lpstr>IgG subclasses</vt:lpstr>
      <vt:lpstr>PowerPoint Presentation</vt:lpstr>
      <vt:lpstr>IVIG Pharmacokinetics</vt:lpstr>
      <vt:lpstr>GFP-coupled FcRn in RPE cell</vt:lpstr>
      <vt:lpstr>PowerPoint Presentation</vt:lpstr>
      <vt:lpstr>Infusion sites SCIg and facilitated SCIg (fSCIg)</vt:lpstr>
      <vt:lpstr>PowerPoint Presentation</vt:lpstr>
      <vt:lpstr>Major risk factors for infection</vt:lpstr>
      <vt:lpstr>Brands enriched Igs</vt:lpstr>
      <vt:lpstr>Types of Enriched Immunoglobulin Therapies</vt:lpstr>
      <vt:lpstr>IgM</vt:lpstr>
      <vt:lpstr>Most immunoglobulin replacement therapies are IgG-based, because:</vt:lpstr>
      <vt:lpstr>Current Evidence</vt:lpstr>
      <vt:lpstr>PowerPoint Presentation</vt:lpstr>
      <vt:lpstr>PowerPoint Presentation</vt:lpstr>
      <vt:lpstr>PowerPoint Presentation</vt:lpstr>
      <vt:lpstr>PowerPoint Presentation</vt:lpstr>
      <vt:lpstr>PowerPoint Presentation</vt:lpstr>
      <vt:lpstr>PowerPoint Presentation</vt:lpstr>
      <vt:lpstr>Suspected causes of serious adverse events</vt:lpstr>
      <vt:lpstr>Side effects IgG infusion therapy</vt:lpstr>
      <vt:lpstr>Side effects IgG infusion therapy</vt:lpstr>
      <vt:lpstr>Side effects IgG infusion therapy</vt:lpstr>
      <vt:lpstr>Kidney Problems </vt:lpstr>
      <vt:lpstr>Severe Allergic Reaction (Anaphylaxis)</vt:lpstr>
      <vt:lpstr>Local Reactions (Common with SCIG)</vt:lpstr>
      <vt:lpstr>When to Seek Immediate Care</vt:lpstr>
      <vt:lpstr>Summarization of frequent Side effects of IgG therapy</vt:lpstr>
      <vt:lpstr>Future; highly specific IgG preparations?</vt:lpstr>
      <vt:lpstr>IgG therapy with antibiotics. Why combine? </vt:lpstr>
      <vt:lpstr>Development of Access and Reimbursement of IVIG  in Indonesia</vt:lpstr>
      <vt:lpstr>Development of Access and Reimbursement of IVIG in Indonesia</vt:lpstr>
      <vt:lpstr>PowerPoint Presentation</vt:lpstr>
      <vt:lpstr>Challenges and Quality of Life of PID in Indonesia</vt:lpstr>
      <vt:lpstr>The Journey to the inclusion of IVIG to National Formularium (Fornas)</vt:lpstr>
      <vt:lpstr>How We Got There: Lessons Learned</vt:lpstr>
      <vt:lpstr>PowerPoint Presentation</vt:lpstr>
      <vt:lpstr>PowerPoint Presentation</vt:lpstr>
      <vt:lpstr>Thank You</vt:lpstr>
      <vt:lpstr>Appendix</vt:lpstr>
      <vt:lpstr>Outline</vt:lpstr>
      <vt:lpstr>Question and Answers</vt:lpstr>
      <vt:lpstr>Collaborative Workshop: Discuss actionable steps to have IG reimbursement at a national level</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Microsoft Office User</dc:creator>
  <cp:lastModifiedBy>ALICIA BARTOS</cp:lastModifiedBy>
  <cp:revision>59</cp:revision>
  <dcterms:created xsi:type="dcterms:W3CDTF">2023-04-14T11:04:23Z</dcterms:created>
  <dcterms:modified xsi:type="dcterms:W3CDTF">2026-03-01T07:16:56Z</dcterms:modified>
</cp:coreProperties>
</file>